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6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8" r:id="rId10"/>
    <p:sldId id="299" r:id="rId11"/>
    <p:sldId id="300" r:id="rId12"/>
    <p:sldId id="301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9B7AC7-69D6-9ABE-83EF-3BB6A8514926}" v="137" dt="2025-11-17T14:32:42.041"/>
    <p1510:client id="{C289EF64-313E-4AE4-AF26-2C6E284A5209}" v="2" dt="2025-11-17T20:07:20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20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urzin Vini" userId="40a98aa4a61a07c7" providerId="LiveId" clId="{7BA829F3-2669-4C85-B774-D49C6FC7D81A}"/>
    <pc:docChg chg="modSld">
      <pc:chgData name="Thurzin Vini" userId="40a98aa4a61a07c7" providerId="LiveId" clId="{7BA829F3-2669-4C85-B774-D49C6FC7D81A}" dt="2025-11-17T20:07:20.536" v="7" actId="165"/>
      <pc:docMkLst>
        <pc:docMk/>
      </pc:docMkLst>
      <pc:sldChg chg="modSp mod">
        <pc:chgData name="Thurzin Vini" userId="40a98aa4a61a07c7" providerId="LiveId" clId="{7BA829F3-2669-4C85-B774-D49C6FC7D81A}" dt="2025-11-17T20:06:32.184" v="1" actId="1076"/>
        <pc:sldMkLst>
          <pc:docMk/>
          <pc:sldMk cId="1542518401" sldId="257"/>
        </pc:sldMkLst>
        <pc:grpChg chg="mod">
          <ac:chgData name="Thurzin Vini" userId="40a98aa4a61a07c7" providerId="LiveId" clId="{7BA829F3-2669-4C85-B774-D49C6FC7D81A}" dt="2025-11-17T20:06:32.184" v="1" actId="1076"/>
          <ac:grpSpMkLst>
            <pc:docMk/>
            <pc:sldMk cId="1542518401" sldId="257"/>
            <ac:grpSpMk id="7" creationId="{9C052C3F-FFB9-D4EE-098A-2CA4AF313F6D}"/>
          </ac:grpSpMkLst>
        </pc:grpChg>
        <pc:grpChg chg="mod">
          <ac:chgData name="Thurzin Vini" userId="40a98aa4a61a07c7" providerId="LiveId" clId="{7BA829F3-2669-4C85-B774-D49C6FC7D81A}" dt="2025-11-17T20:06:32.184" v="1" actId="1076"/>
          <ac:grpSpMkLst>
            <pc:docMk/>
            <pc:sldMk cId="1542518401" sldId="257"/>
            <ac:grpSpMk id="10" creationId="{853D2561-4746-D734-7675-CEB624E78828}"/>
          </ac:grpSpMkLst>
        </pc:grpChg>
        <pc:grpChg chg="mod">
          <ac:chgData name="Thurzin Vini" userId="40a98aa4a61a07c7" providerId="LiveId" clId="{7BA829F3-2669-4C85-B774-D49C6FC7D81A}" dt="2025-11-17T20:06:32.184" v="1" actId="1076"/>
          <ac:grpSpMkLst>
            <pc:docMk/>
            <pc:sldMk cId="1542518401" sldId="257"/>
            <ac:grpSpMk id="14" creationId="{947F8CEB-C241-42B1-E6E8-7865AC95E2CF}"/>
          </ac:grpSpMkLst>
        </pc:grpChg>
        <pc:grpChg chg="mod">
          <ac:chgData name="Thurzin Vini" userId="40a98aa4a61a07c7" providerId="LiveId" clId="{7BA829F3-2669-4C85-B774-D49C6FC7D81A}" dt="2025-11-17T20:06:32.184" v="1" actId="1076"/>
          <ac:grpSpMkLst>
            <pc:docMk/>
            <pc:sldMk cId="1542518401" sldId="257"/>
            <ac:grpSpMk id="17" creationId="{D647ED19-806F-AA72-0C0B-6A06513B332B}"/>
          </ac:grpSpMkLst>
        </pc:grpChg>
      </pc:sldChg>
      <pc:sldChg chg="addSp delSp modSp mod">
        <pc:chgData name="Thurzin Vini" userId="40a98aa4a61a07c7" providerId="LiveId" clId="{7BA829F3-2669-4C85-B774-D49C6FC7D81A}" dt="2025-11-17T20:07:20.536" v="7" actId="165"/>
        <pc:sldMkLst>
          <pc:docMk/>
          <pc:sldMk cId="91786091" sldId="259"/>
        </pc:sldMkLst>
        <pc:spChg chg="mod">
          <ac:chgData name="Thurzin Vini" userId="40a98aa4a61a07c7" providerId="LiveId" clId="{7BA829F3-2669-4C85-B774-D49C6FC7D81A}" dt="2025-11-17T20:07:20.536" v="7" actId="165"/>
          <ac:spMkLst>
            <pc:docMk/>
            <pc:sldMk cId="91786091" sldId="259"/>
            <ac:spMk id="32" creationId="{91615CCA-CE33-475B-4072-7AC024B6A673}"/>
          </ac:spMkLst>
        </pc:spChg>
        <pc:spChg chg="mod">
          <ac:chgData name="Thurzin Vini" userId="40a98aa4a61a07c7" providerId="LiveId" clId="{7BA829F3-2669-4C85-B774-D49C6FC7D81A}" dt="2025-11-17T20:07:20.536" v="7" actId="165"/>
          <ac:spMkLst>
            <pc:docMk/>
            <pc:sldMk cId="91786091" sldId="259"/>
            <ac:spMk id="33" creationId="{ABCF217E-1225-D9B8-0DB6-3E9ED35AAF13}"/>
          </ac:spMkLst>
        </pc:spChg>
        <pc:spChg chg="mod">
          <ac:chgData name="Thurzin Vini" userId="40a98aa4a61a07c7" providerId="LiveId" clId="{7BA829F3-2669-4C85-B774-D49C6FC7D81A}" dt="2025-11-17T20:07:20.536" v="7" actId="165"/>
          <ac:spMkLst>
            <pc:docMk/>
            <pc:sldMk cId="91786091" sldId="259"/>
            <ac:spMk id="34" creationId="{E27BB089-27B0-B108-3954-E77150DC1A1E}"/>
          </ac:spMkLst>
        </pc:spChg>
        <pc:spChg chg="mod">
          <ac:chgData name="Thurzin Vini" userId="40a98aa4a61a07c7" providerId="LiveId" clId="{7BA829F3-2669-4C85-B774-D49C6FC7D81A}" dt="2025-11-17T20:07:20.536" v="7" actId="165"/>
          <ac:spMkLst>
            <pc:docMk/>
            <pc:sldMk cId="91786091" sldId="259"/>
            <ac:spMk id="35" creationId="{902AC223-E46E-1192-2B22-084E8B255CBF}"/>
          </ac:spMkLst>
        </pc:spChg>
        <pc:spChg chg="mod">
          <ac:chgData name="Thurzin Vini" userId="40a98aa4a61a07c7" providerId="LiveId" clId="{7BA829F3-2669-4C85-B774-D49C6FC7D81A}" dt="2025-11-17T20:07:20.536" v="7" actId="165"/>
          <ac:spMkLst>
            <pc:docMk/>
            <pc:sldMk cId="91786091" sldId="259"/>
            <ac:spMk id="36" creationId="{8120F06A-CE6A-1CEF-C3E6-FD205E294A42}"/>
          </ac:spMkLst>
        </pc:spChg>
        <pc:spChg chg="mod">
          <ac:chgData name="Thurzin Vini" userId="40a98aa4a61a07c7" providerId="LiveId" clId="{7BA829F3-2669-4C85-B774-D49C6FC7D81A}" dt="2025-11-17T20:07:20.536" v="7" actId="165"/>
          <ac:spMkLst>
            <pc:docMk/>
            <pc:sldMk cId="91786091" sldId="259"/>
            <ac:spMk id="37" creationId="{2AD12E0D-0877-0ADB-CB4B-55445356B26C}"/>
          </ac:spMkLst>
        </pc:spChg>
        <pc:spChg chg="mod">
          <ac:chgData name="Thurzin Vini" userId="40a98aa4a61a07c7" providerId="LiveId" clId="{7BA829F3-2669-4C85-B774-D49C6FC7D81A}" dt="2025-11-17T20:07:20.536" v="7" actId="165"/>
          <ac:spMkLst>
            <pc:docMk/>
            <pc:sldMk cId="91786091" sldId="259"/>
            <ac:spMk id="38" creationId="{C9EBD3F5-210B-57D1-C858-3237AE68D5A5}"/>
          </ac:spMkLst>
        </pc:spChg>
        <pc:spChg chg="mod">
          <ac:chgData name="Thurzin Vini" userId="40a98aa4a61a07c7" providerId="LiveId" clId="{7BA829F3-2669-4C85-B774-D49C6FC7D81A}" dt="2025-11-17T20:07:20.536" v="7" actId="165"/>
          <ac:spMkLst>
            <pc:docMk/>
            <pc:sldMk cId="91786091" sldId="259"/>
            <ac:spMk id="39" creationId="{E02154A1-D54A-0BDB-3F5E-0957AD5966E6}"/>
          </ac:spMkLst>
        </pc:spChg>
        <pc:grpChg chg="add del mod">
          <ac:chgData name="Thurzin Vini" userId="40a98aa4a61a07c7" providerId="LiveId" clId="{7BA829F3-2669-4C85-B774-D49C6FC7D81A}" dt="2025-11-17T20:07:20.536" v="7" actId="165"/>
          <ac:grpSpMkLst>
            <pc:docMk/>
            <pc:sldMk cId="91786091" sldId="259"/>
            <ac:grpSpMk id="2" creationId="{4A04919F-2082-F3DB-315F-F7BE8C9519D0}"/>
          </ac:grpSpMkLst>
        </pc:grpChg>
        <pc:grpChg chg="mod topLvl">
          <ac:chgData name="Thurzin Vini" userId="40a98aa4a61a07c7" providerId="LiveId" clId="{7BA829F3-2669-4C85-B774-D49C6FC7D81A}" dt="2025-11-17T20:07:20.536" v="7" actId="165"/>
          <ac:grpSpMkLst>
            <pc:docMk/>
            <pc:sldMk cId="91786091" sldId="259"/>
            <ac:grpSpMk id="8" creationId="{7E505F7F-CD25-6D71-A51A-059668A42907}"/>
          </ac:grpSpMkLst>
        </pc:grpChg>
        <pc:grpChg chg="mod">
          <ac:chgData name="Thurzin Vini" userId="40a98aa4a61a07c7" providerId="LiveId" clId="{7BA829F3-2669-4C85-B774-D49C6FC7D81A}" dt="2025-11-17T20:07:03.098" v="3" actId="164"/>
          <ac:grpSpMkLst>
            <pc:docMk/>
            <pc:sldMk cId="91786091" sldId="259"/>
            <ac:grpSpMk id="13" creationId="{11CC1AD7-981D-6FD0-6072-9E66BA1FDF94}"/>
          </ac:grpSpMkLst>
        </pc:grpChg>
        <pc:grpChg chg="mod">
          <ac:chgData name="Thurzin Vini" userId="40a98aa4a61a07c7" providerId="LiveId" clId="{7BA829F3-2669-4C85-B774-D49C6FC7D81A}" dt="2025-11-17T20:07:03.098" v="3" actId="164"/>
          <ac:grpSpMkLst>
            <pc:docMk/>
            <pc:sldMk cId="91786091" sldId="259"/>
            <ac:grpSpMk id="30" creationId="{007EE702-430D-4110-6A93-358D90C5D656}"/>
          </ac:grpSpMkLst>
        </pc:grpChg>
        <pc:grpChg chg="mod">
          <ac:chgData name="Thurzin Vini" userId="40a98aa4a61a07c7" providerId="LiveId" clId="{7BA829F3-2669-4C85-B774-D49C6FC7D81A}" dt="2025-11-17T20:07:03.098" v="3" actId="164"/>
          <ac:grpSpMkLst>
            <pc:docMk/>
            <pc:sldMk cId="91786091" sldId="259"/>
            <ac:grpSpMk id="31" creationId="{70A7B362-3C87-5C1F-56E9-187F190F3041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351BF-13E0-4AD1-A97B-D7EAFF3C55B2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A6F2A-29FB-4D91-9997-0E6FAB4280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92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39E2C-D55B-14D2-B7DD-A6E20D14E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722406-8B57-9C6F-1E88-9F98B882E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4F24DA-80D7-6104-15B5-41C7FDC1C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AA9D-30E6-45DE-B906-16D4BD36DE0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69D817-AB9D-9972-0B17-7DC5ED1D4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4E2066-A53B-DFAE-056B-2935B05C0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F75A-1BD9-407D-9B93-0FD8A72BB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3808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FE482-0E9B-888A-CA94-C2116B884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37BE157-E96C-8FC2-1FA3-04D6ADBE6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3382DD-35F5-8F72-F9CD-2B57F22A4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AA9D-30E6-45DE-B906-16D4BD36DE0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430CF0-2174-B179-80E6-67CD085C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F69F35-86E4-05CC-5A79-7B60BF40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F75A-1BD9-407D-9B93-0FD8A72BB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086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EC07CE-37E9-9BDD-AE8D-52AC51A04B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921BCC0-6B97-AD80-9C2F-7409482DF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59B6B2-3F84-925B-D4D4-C0BACAA2C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AA9D-30E6-45DE-B906-16D4BD36DE0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C4F22B-B75C-BE08-C840-65D43034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BAD1D3-8569-D054-3B40-E64521FF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F75A-1BD9-407D-9B93-0FD8A72BB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3369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0A0A76-E2FC-F007-8200-F65719BFB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AFB877-9838-51A1-88E5-E34BF2E9B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E7011A-6771-6F61-F8AB-A7C01C6FB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AA9D-30E6-45DE-B906-16D4BD36DE0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E883DA-B16A-94A5-023C-EDDFB70D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AD250B-4D4D-2B32-4A0E-BFCE6994E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F75A-1BD9-407D-9B93-0FD8A72BB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5499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6646FE-56E7-E216-4817-530E4025D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520F7F-97CB-4CFB-EEC5-148208733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942BB1-3C4F-40FF-D684-68386B866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AA9D-30E6-45DE-B906-16D4BD36DE0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D79244-2459-C95D-A0CD-82C77BA8B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411646-43AD-0158-D850-B4E8ADBA4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F75A-1BD9-407D-9B93-0FD8A72BB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195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21342A-C0CE-4E67-1A56-15E2087E9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DCDEB5-2359-37CB-57D2-F11EC0CBB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1FA5A2-EA2E-3C52-19D8-263345037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08E2EA-6942-7B23-01C6-4B816E10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AA9D-30E6-45DE-B906-16D4BD36DE0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5897974-D349-D398-2F39-E2ECD389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251D5D3-2719-64B7-12A5-AAF8068C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F75A-1BD9-407D-9B93-0FD8A72BB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89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73CFB-F93E-B772-8EE9-526B64A5F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5486A6-2127-5327-802A-C7A7014A6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9462DC-A1B3-17FE-6F9E-446118E59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5736464-4840-B3A2-130D-CA465DC606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DD143F0-4615-F978-8AB9-B8DB368AC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34F4D38-1512-64B2-AE12-FDC1A133D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AA9D-30E6-45DE-B906-16D4BD36DE0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6165C45-B150-41E7-F2D8-F52D60CA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00F9D1-2D8C-D66F-FB3D-E0EEB6931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F75A-1BD9-407D-9B93-0FD8A72BB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157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F7AB0-DAC2-1203-C50C-294B1E939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B8D1854-995D-CB16-E8FA-ACB737DC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AA9D-30E6-45DE-B906-16D4BD36DE0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A73EA78-8998-09A3-BCC5-099F727B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75383E4-8792-3A36-267E-E5245B7E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F75A-1BD9-407D-9B93-0FD8A72BB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92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F0DACA-177A-9B23-A1BC-3424CC8CB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AA9D-30E6-45DE-B906-16D4BD36DE0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7CFA4D-63D3-711E-8246-B65E5E59C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73532E-4537-AA74-A76D-E1E18F13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F75A-1BD9-407D-9B93-0FD8A72BB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5596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B528F-F424-70EA-C8A6-402472C37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BDCEC4-75D8-181D-3184-26CC0F454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B30C482-4BF2-9A7E-4CE4-7F1029F30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DFB5EB-F5FB-5853-03B8-96F158ABF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AA9D-30E6-45DE-B906-16D4BD36DE0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FB972C0-7D9A-73AC-AF00-1343E5777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FAD3125-140F-1BCB-6BF4-3991D470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F75A-1BD9-407D-9B93-0FD8A72BB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19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1EC51C-3C7A-AFA6-78F6-2F9724F9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8D7E5D5-8682-213F-32EE-0BFFE2AB79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57BAD4-215B-77C2-42CC-819617296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330381B-4FC1-A38E-D3E1-65263B6B7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AA9D-30E6-45DE-B906-16D4BD36DE0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AFEC84-0CFB-A140-08B5-C949F68D9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F3DB45-C889-5AEF-3393-9B3C549A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F75A-1BD9-407D-9B93-0FD8A72BB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863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A2E6AA5-DDCC-2C2F-5DE7-C768C7022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862352-86E2-56EE-9248-B8A66EC7C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F9545C-9FC4-41C2-7DEE-111CE62DEB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7AA9D-30E6-45DE-B906-16D4BD36DE07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D88132-DE78-6FA1-8BF6-AF56EA672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D8C53D-B0A5-2E1C-B637-5034CDBD9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1F75A-1BD9-407D-9B93-0FD8A72BB4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816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rgbClr val="0070C0"/>
            </a:gs>
            <a:gs pos="100000">
              <a:srgbClr val="004890"/>
            </a:gs>
            <a:gs pos="0">
              <a:srgbClr val="002060"/>
            </a:gs>
            <a:gs pos="56000">
              <a:srgbClr val="00B0F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ogotipo&#10;&#10;O conteúdo gerado por IA pode estar incorreto.">
            <a:extLst>
              <a:ext uri="{FF2B5EF4-FFF2-40B4-BE49-F238E27FC236}">
                <a16:creationId xmlns:a16="http://schemas.microsoft.com/office/drawing/2014/main" id="{7A78BCD1-B682-6761-C196-3F229854C4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3376612" y="352425"/>
            <a:ext cx="5438775" cy="615315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8064AD3-2901-9F6C-FB43-C0322DADD7BA}"/>
              </a:ext>
            </a:extLst>
          </p:cNvPr>
          <p:cNvSpPr/>
          <p:nvPr/>
        </p:nvSpPr>
        <p:spPr>
          <a:xfrm>
            <a:off x="626745" y="3314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Trabalho De Português</a:t>
            </a:r>
          </a:p>
        </p:txBody>
      </p:sp>
      <p:sp>
        <p:nvSpPr>
          <p:cNvPr id="5" name="Retângulo: Cantos Diagonais Recortados 4">
            <a:extLst>
              <a:ext uri="{FF2B5EF4-FFF2-40B4-BE49-F238E27FC236}">
                <a16:creationId xmlns:a16="http://schemas.microsoft.com/office/drawing/2014/main" id="{0AB56078-4B3C-C48A-01A7-9545814D1F52}"/>
              </a:ext>
            </a:extLst>
          </p:cNvPr>
          <p:cNvSpPr/>
          <p:nvPr/>
        </p:nvSpPr>
        <p:spPr>
          <a:xfrm>
            <a:off x="4364355" y="2606040"/>
            <a:ext cx="3463290" cy="628650"/>
          </a:xfrm>
          <a:prstGeom prst="snip2DiagRect">
            <a:avLst/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Alimentação Saudável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E7C3A72-8F27-5B46-13AE-1C9C23636DEB}"/>
              </a:ext>
            </a:extLst>
          </p:cNvPr>
          <p:cNvSpPr txBox="1"/>
          <p:nvPr/>
        </p:nvSpPr>
        <p:spPr>
          <a:xfrm>
            <a:off x="4276408" y="3943350"/>
            <a:ext cx="3639185" cy="2038409"/>
          </a:xfrm>
          <a:custGeom>
            <a:avLst/>
            <a:gdLst>
              <a:gd name="connsiteX0" fmla="*/ 0 w 2926080"/>
              <a:gd name="connsiteY0" fmla="*/ 0 h 1323439"/>
              <a:gd name="connsiteX1" fmla="*/ 2926080 w 2926080"/>
              <a:gd name="connsiteY1" fmla="*/ 0 h 1323439"/>
              <a:gd name="connsiteX2" fmla="*/ 2926080 w 2926080"/>
              <a:gd name="connsiteY2" fmla="*/ 1323439 h 1323439"/>
              <a:gd name="connsiteX3" fmla="*/ 0 w 2926080"/>
              <a:gd name="connsiteY3" fmla="*/ 1323439 h 1323439"/>
              <a:gd name="connsiteX4" fmla="*/ 0 w 2926080"/>
              <a:gd name="connsiteY4" fmla="*/ 0 h 1323439"/>
              <a:gd name="connsiteX0" fmla="*/ 0 w 2926080"/>
              <a:gd name="connsiteY0" fmla="*/ 187960 h 1511399"/>
              <a:gd name="connsiteX1" fmla="*/ 2926080 w 2926080"/>
              <a:gd name="connsiteY1" fmla="*/ 187960 h 1511399"/>
              <a:gd name="connsiteX2" fmla="*/ 2926080 w 2926080"/>
              <a:gd name="connsiteY2" fmla="*/ 1511399 h 1511399"/>
              <a:gd name="connsiteX3" fmla="*/ 0 w 2926080"/>
              <a:gd name="connsiteY3" fmla="*/ 1511399 h 1511399"/>
              <a:gd name="connsiteX4" fmla="*/ 0 w 2926080"/>
              <a:gd name="connsiteY4" fmla="*/ 187960 h 1511399"/>
              <a:gd name="connsiteX0" fmla="*/ 0 w 2926080"/>
              <a:gd name="connsiteY0" fmla="*/ 187960 h 1709519"/>
              <a:gd name="connsiteX1" fmla="*/ 2926080 w 2926080"/>
              <a:gd name="connsiteY1" fmla="*/ 187960 h 1709519"/>
              <a:gd name="connsiteX2" fmla="*/ 2926080 w 2926080"/>
              <a:gd name="connsiteY2" fmla="*/ 1511399 h 1709519"/>
              <a:gd name="connsiteX3" fmla="*/ 0 w 2926080"/>
              <a:gd name="connsiteY3" fmla="*/ 1511399 h 1709519"/>
              <a:gd name="connsiteX4" fmla="*/ 0 w 2926080"/>
              <a:gd name="connsiteY4" fmla="*/ 187960 h 1709519"/>
              <a:gd name="connsiteX0" fmla="*/ 213360 w 3139440"/>
              <a:gd name="connsiteY0" fmla="*/ 187960 h 1709519"/>
              <a:gd name="connsiteX1" fmla="*/ 3139440 w 3139440"/>
              <a:gd name="connsiteY1" fmla="*/ 187960 h 1709519"/>
              <a:gd name="connsiteX2" fmla="*/ 3139440 w 3139440"/>
              <a:gd name="connsiteY2" fmla="*/ 1511399 h 1709519"/>
              <a:gd name="connsiteX3" fmla="*/ 213360 w 3139440"/>
              <a:gd name="connsiteY3" fmla="*/ 1511399 h 1709519"/>
              <a:gd name="connsiteX4" fmla="*/ 213360 w 3139440"/>
              <a:gd name="connsiteY4" fmla="*/ 187960 h 1709519"/>
              <a:gd name="connsiteX0" fmla="*/ 213360 w 3347720"/>
              <a:gd name="connsiteY0" fmla="*/ 187960 h 1709519"/>
              <a:gd name="connsiteX1" fmla="*/ 3139440 w 3347720"/>
              <a:gd name="connsiteY1" fmla="*/ 187960 h 1709519"/>
              <a:gd name="connsiteX2" fmla="*/ 3139440 w 3347720"/>
              <a:gd name="connsiteY2" fmla="*/ 1511399 h 1709519"/>
              <a:gd name="connsiteX3" fmla="*/ 213360 w 3347720"/>
              <a:gd name="connsiteY3" fmla="*/ 1511399 h 1709519"/>
              <a:gd name="connsiteX4" fmla="*/ 213360 w 3347720"/>
              <a:gd name="connsiteY4" fmla="*/ 187960 h 170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7720" h="1709519">
                <a:moveTo>
                  <a:pt x="213360" y="187960"/>
                </a:moveTo>
                <a:cubicBezTo>
                  <a:pt x="1188720" y="187960"/>
                  <a:pt x="2724150" y="-234950"/>
                  <a:pt x="3139440" y="187960"/>
                </a:cubicBezTo>
                <a:cubicBezTo>
                  <a:pt x="3608070" y="1132026"/>
                  <a:pt x="3139440" y="1070253"/>
                  <a:pt x="3139440" y="1511399"/>
                </a:cubicBezTo>
                <a:cubicBezTo>
                  <a:pt x="3810" y="1957169"/>
                  <a:pt x="1188720" y="1511399"/>
                  <a:pt x="213360" y="1511399"/>
                </a:cubicBezTo>
                <a:cubicBezTo>
                  <a:pt x="-266700" y="841653"/>
                  <a:pt x="213360" y="629106"/>
                  <a:pt x="213360" y="187960"/>
                </a:cubicBezTo>
                <a:close/>
              </a:path>
            </a:pathLst>
          </a:cu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ctr"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dirty="0"/>
              <a:t> Nome: Paulo Henrique</a:t>
            </a:r>
          </a:p>
          <a:p>
            <a:r>
              <a:rPr lang="pt-BR" dirty="0"/>
              <a:t>Leandro Manoel</a:t>
            </a:r>
          </a:p>
          <a:p>
            <a:r>
              <a:rPr lang="pt-BR" dirty="0"/>
              <a:t>Eduardo Soares</a:t>
            </a:r>
          </a:p>
          <a:p>
            <a:r>
              <a:rPr lang="pt-BR" dirty="0"/>
              <a:t>Professor: Almir Rogério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0FAA8FB-C30C-C187-DDDC-B24C05D0C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9" y="4208669"/>
            <a:ext cx="2044749" cy="231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5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C418D-90DC-DD27-CA02-FC47A5632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Foto de uma cortina vermelha&#10;&#10;O conteúdo gerado por IA pode estar incorreto.">
            <a:extLst>
              <a:ext uri="{FF2B5EF4-FFF2-40B4-BE49-F238E27FC236}">
                <a16:creationId xmlns:a16="http://schemas.microsoft.com/office/drawing/2014/main" id="{D93B3D44-7024-76FB-C356-BF34AD83E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írculo: Vazio 9">
            <a:extLst>
              <a:ext uri="{FF2B5EF4-FFF2-40B4-BE49-F238E27FC236}">
                <a16:creationId xmlns:a16="http://schemas.microsoft.com/office/drawing/2014/main" id="{0C2554AB-6E5C-4E8E-6A35-38E40E28BEC0}"/>
              </a:ext>
            </a:extLst>
          </p:cNvPr>
          <p:cNvSpPr/>
          <p:nvPr/>
        </p:nvSpPr>
        <p:spPr>
          <a:xfrm>
            <a:off x="-2904000" y="-5571000"/>
            <a:ext cx="18000000" cy="18000000"/>
          </a:xfrm>
          <a:prstGeom prst="donut">
            <a:avLst>
              <a:gd name="adj" fmla="val 40968"/>
            </a:avLst>
          </a:prstGeom>
          <a:solidFill>
            <a:schemeClr val="tx1">
              <a:lumMod val="95000"/>
              <a:lumOff val="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B7BD67-BCDE-7E9F-E8E2-5EF4E87B9782}"/>
              </a:ext>
            </a:extLst>
          </p:cNvPr>
          <p:cNvSpPr txBox="1"/>
          <p:nvPr/>
        </p:nvSpPr>
        <p:spPr>
          <a:xfrm>
            <a:off x="4820093" y="2459504"/>
            <a:ext cx="2551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0" dirty="0">
                <a:solidFill>
                  <a:schemeClr val="bg1"/>
                </a:solidFill>
                <a:latin typeface="Monotype Corsiva" panose="03010101010201010101" pitchFamily="66" charset="0"/>
              </a:rPr>
              <a:t>Fim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latin typeface="Monotype Corsiva" panose="03010101010201010101" pitchFamily="66" charset="0"/>
              </a:rPr>
              <a:t>Obrigado por sua atenção</a:t>
            </a:r>
          </a:p>
        </p:txBody>
      </p:sp>
    </p:spTree>
    <p:extLst>
      <p:ext uri="{BB962C8B-B14F-4D97-AF65-F5344CB8AC3E}">
        <p14:creationId xmlns:p14="http://schemas.microsoft.com/office/powerpoint/2010/main" val="314463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9DB75-2501-CDF7-8603-2F26DEA8D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éu com estrelas e planetas&#10;&#10;O conteúdo gerado por IA pode estar incorreto.">
            <a:extLst>
              <a:ext uri="{FF2B5EF4-FFF2-40B4-BE49-F238E27FC236}">
                <a16:creationId xmlns:a16="http://schemas.microsoft.com/office/drawing/2014/main" id="{740B1729-B282-9758-458D-B01CDC040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1D410633-2E38-4B34-6EC6-C097C7CB15AD}"/>
              </a:ext>
            </a:extLst>
          </p:cNvPr>
          <p:cNvGrpSpPr/>
          <p:nvPr/>
        </p:nvGrpSpPr>
        <p:grpSpPr>
          <a:xfrm>
            <a:off x="3444240" y="7481466"/>
            <a:ext cx="5303520" cy="14061758"/>
            <a:chOff x="3327861" y="4372506"/>
            <a:chExt cx="5303520" cy="14061758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8563A44A-C025-C790-3694-5AF494EA5EE0}"/>
                </a:ext>
              </a:extLst>
            </p:cNvPr>
            <p:cNvSpPr txBox="1"/>
            <p:nvPr/>
          </p:nvSpPr>
          <p:spPr>
            <a:xfrm>
              <a:off x="3327861" y="4372506"/>
              <a:ext cx="5303520" cy="14061758"/>
            </a:xfrm>
            <a:prstGeom prst="roundRect">
              <a:avLst>
                <a:gd name="adj" fmla="val 13219"/>
              </a:avLst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CRÉDITOS: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ESCOLA MUNICIPAL DE TEMPO INTEGRAL EDSON FERREIRA CALADO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PROF: ELLEN CAROLINE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ALUNOS(AS): 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ANNA LAVÍNIA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ARTHUR VINÍCIUS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CAIO ANTÔNIO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HELOÁ CLEDJA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KAUANNY XAVIER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DISCIPLINA: EDUCAÇÃO FÍSICA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TEMA: LINHA DO TEMPO DOS JOGOS 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ELETRÔNICOS: 2010 À 2025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DATA: 29/10/2025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DIA: QUARTA-FEIRA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ALUNO RESPONSÁVEL POR SLIDE: ARTHUR VINÍCIUS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ALUNA RESPONSÁVEL POR CARTAZ: ANNA LAVÍNIA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SLIDES: 22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FONTES UTILIZADAS: GOOGLE CHROME, CHATGPT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DATA DE REALIZAÇÃO DOS SLIDES: 27/10/2025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DESENVOLVIDO NO MICROSOFT POWER POINT 2024 EM UM SAMSUNG GALAXY BOOK 4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</p:txBody>
        </p:sp>
        <p:pic>
          <p:nvPicPr>
            <p:cNvPr id="7" name="Imagem 6" descr="Logotipo&#10;&#10;O conteúdo gerado por IA pode estar incorreto.">
              <a:extLst>
                <a:ext uri="{FF2B5EF4-FFF2-40B4-BE49-F238E27FC236}">
                  <a16:creationId xmlns:a16="http://schemas.microsoft.com/office/drawing/2014/main" id="{B67ABA61-770B-373E-429E-C15670F57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036" y="15965864"/>
              <a:ext cx="1925928" cy="2183169"/>
            </a:xfrm>
            <a:prstGeom prst="rect">
              <a:avLst/>
            </a:pr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5373749-EFF4-263C-763C-7B94206DDD87}"/>
              </a:ext>
            </a:extLst>
          </p:cNvPr>
          <p:cNvGrpSpPr/>
          <p:nvPr/>
        </p:nvGrpSpPr>
        <p:grpSpPr>
          <a:xfrm>
            <a:off x="3444240" y="7002058"/>
            <a:ext cx="5303520" cy="12921615"/>
            <a:chOff x="3327861" y="4372506"/>
            <a:chExt cx="5303520" cy="1292161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5E508BC9-6BCC-1131-C16A-A9A0CF815CE2}"/>
                </a:ext>
              </a:extLst>
            </p:cNvPr>
            <p:cNvSpPr txBox="1"/>
            <p:nvPr/>
          </p:nvSpPr>
          <p:spPr>
            <a:xfrm>
              <a:off x="3327861" y="4372506"/>
              <a:ext cx="5303520" cy="12921615"/>
            </a:xfrm>
            <a:prstGeom prst="roundRect">
              <a:avLst>
                <a:gd name="adj" fmla="val 13219"/>
              </a:avLst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CRÉDITOS: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ESCOLA MUNICIPAL DE TEMPO INTEGRAL EDSON FERREIRA CALADO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PROF: ALMIR ROGÉRIO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ALUNOS: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PAULO HENRIQUE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EDUARDO SOARES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LEANDRO MANOEL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DISCIPLINA: PORTUGUÊS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TEMA: ALIMENTAÇÃO SAUDÁVEL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DATA: 18/11/2025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DIA: SEGUNDA-FEIRA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ALUNOS RESPONSÁVEIS POR SLIDE: ARTHUR VINÍCIUS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PAULO HENRIQUE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SLIDES: 12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FONTES UTILIZADAS: GOOGLE CHROME, CHATGPT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DATA DE REALIZAÇÃO DOS SLIDES: 17/11/2025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DESENVOLVIDO NO MICROSOFT POWER POINT 2016 EM UM COMPUTADOR DESKTOP AMD RYZEN 5 4600G WITH RADEON GRAPHICS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</p:txBody>
        </p:sp>
        <p:pic>
          <p:nvPicPr>
            <p:cNvPr id="6" name="Imagem 5" descr="Logotipo&#10;&#10;O conteúdo gerado por IA pode estar incorreto.">
              <a:extLst>
                <a:ext uri="{FF2B5EF4-FFF2-40B4-BE49-F238E27FC236}">
                  <a16:creationId xmlns:a16="http://schemas.microsoft.com/office/drawing/2014/main" id="{5E5C98AD-4709-114C-2CC0-87AE8B885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036" y="14686528"/>
              <a:ext cx="1925928" cy="2183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0853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10">
        <p15:prstTrans prst="curtains"/>
      </p:transition>
    </mc:Choice>
    <mc:Fallback xmlns="">
      <p:transition spd="slow" advClick="0" advTm="1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E8F6F-3249-F2FD-A06C-BD27D00B0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éu com estrelas e planetas&#10;&#10;O conteúdo gerado por IA pode estar incorreto.">
            <a:extLst>
              <a:ext uri="{FF2B5EF4-FFF2-40B4-BE49-F238E27FC236}">
                <a16:creationId xmlns:a16="http://schemas.microsoft.com/office/drawing/2014/main" id="{D95E6475-7860-3799-1865-BF457DE65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479AF1B7-7256-4038-843B-5CC91400FA76}"/>
              </a:ext>
            </a:extLst>
          </p:cNvPr>
          <p:cNvGrpSpPr/>
          <p:nvPr/>
        </p:nvGrpSpPr>
        <p:grpSpPr>
          <a:xfrm>
            <a:off x="3444240" y="-10139330"/>
            <a:ext cx="5303520" cy="12921615"/>
            <a:chOff x="3327861" y="4372506"/>
            <a:chExt cx="5303520" cy="1292161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96DFAE3D-AE39-BE05-06E2-98F9EE6740A9}"/>
                </a:ext>
              </a:extLst>
            </p:cNvPr>
            <p:cNvSpPr txBox="1"/>
            <p:nvPr/>
          </p:nvSpPr>
          <p:spPr>
            <a:xfrm>
              <a:off x="3327861" y="4372506"/>
              <a:ext cx="5303520" cy="12921615"/>
            </a:xfrm>
            <a:prstGeom prst="roundRect">
              <a:avLst>
                <a:gd name="adj" fmla="val 13219"/>
              </a:avLst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CRÉDITOS: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ESCOLA MUNICIPAL DE TEMPO INTEGRAL EDSON FERREIRA CALADO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PROF: ALMIR ROGÉRIO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ALUNOS: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PAULO HENRIQUE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EDUARDO SOARES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LEANDRO MANOEL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DISCIPLINA: PORTUGUÊS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TEMA: ALIMENTAÇÃO SAUDÁVEL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DATA: 18/11/2025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DIA: SEGUNDA-FEIRA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ALUNOS RESPONSÁVEIS POR SLIDE: ARTHUR VINÍCIUS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PAULO HENRIQUE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SLIDES: 12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FONTES UTILIZADAS: GOOGLE CHROME, CHATGPT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DATA DE REALIZAÇÃO DOS SLIDES: 17/11/2025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  <a:highlight>
                    <a:srgbClr val="000000"/>
                  </a:highlight>
                  <a:latin typeface="Montserrat" pitchFamily="2" charset="0"/>
                </a:rPr>
                <a:t>DESENVOLVIDO NO MICROSOFT POWER POINT 2016 EM UM COMPUTADOR DESKTOP AMD RYZEN 5 4600G WITH RADEON GRAPHICS</a:t>
              </a: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  <a:p>
              <a:pPr algn="ctr"/>
              <a:endParaRPr lang="pt-BR" b="1" dirty="0">
                <a:solidFill>
                  <a:schemeClr val="bg1"/>
                </a:solidFill>
                <a:highlight>
                  <a:srgbClr val="000000"/>
                </a:highlight>
                <a:latin typeface="Montserrat" pitchFamily="2" charset="0"/>
              </a:endParaRPr>
            </a:p>
          </p:txBody>
        </p:sp>
        <p:pic>
          <p:nvPicPr>
            <p:cNvPr id="6" name="Imagem 5" descr="Logotipo&#10;&#10;O conteúdo gerado por IA pode estar incorreto.">
              <a:extLst>
                <a:ext uri="{FF2B5EF4-FFF2-40B4-BE49-F238E27FC236}">
                  <a16:creationId xmlns:a16="http://schemas.microsoft.com/office/drawing/2014/main" id="{D6526CD1-83B1-479F-690C-525465378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036" y="14686528"/>
              <a:ext cx="1925928" cy="2183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981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rgbClr val="0070C0"/>
            </a:gs>
            <a:gs pos="100000">
              <a:srgbClr val="004890"/>
            </a:gs>
            <a:gs pos="0">
              <a:srgbClr val="002060"/>
            </a:gs>
            <a:gs pos="56000">
              <a:srgbClr val="00B0F0"/>
            </a:gs>
          </a:gsLst>
          <a:lin ang="81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C1AC5C-D42D-E23D-5561-FE725FB8F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5EC96B62-0DFB-B7BD-4CB5-1011ADCC15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3376612" y="352425"/>
            <a:ext cx="5438775" cy="615315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B8CA33B-A62F-1D78-B165-AAB0FACD7209}"/>
              </a:ext>
            </a:extLst>
          </p:cNvPr>
          <p:cNvSpPr/>
          <p:nvPr/>
        </p:nvSpPr>
        <p:spPr>
          <a:xfrm>
            <a:off x="626745" y="3314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nós vamos apresentar hoje?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9C052C3F-FFB9-D4EE-098A-2CA4AF313F6D}"/>
              </a:ext>
            </a:extLst>
          </p:cNvPr>
          <p:cNvGrpSpPr/>
          <p:nvPr/>
        </p:nvGrpSpPr>
        <p:grpSpPr>
          <a:xfrm>
            <a:off x="-3708291" y="0"/>
            <a:ext cx="3456080" cy="6858000"/>
            <a:chOff x="8712473" y="0"/>
            <a:chExt cx="3456080" cy="68580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86BA729B-91BD-2502-CF9C-9F6E83CC0BC3}"/>
                </a:ext>
              </a:extLst>
            </p:cNvPr>
            <p:cNvSpPr/>
            <p:nvPr/>
          </p:nvSpPr>
          <p:spPr>
            <a:xfrm>
              <a:off x="8712473" y="0"/>
              <a:ext cx="2911720" cy="6858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60E41CEF-836B-0A2B-337E-B8B3F862388D}"/>
                </a:ext>
              </a:extLst>
            </p:cNvPr>
            <p:cNvSpPr/>
            <p:nvPr/>
          </p:nvSpPr>
          <p:spPr>
            <a:xfrm rot="5400000">
              <a:off x="11390186" y="564214"/>
              <a:ext cx="1011112" cy="54562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53D2561-4746-D734-7675-CEB624E78828}"/>
              </a:ext>
            </a:extLst>
          </p:cNvPr>
          <p:cNvGrpSpPr/>
          <p:nvPr/>
        </p:nvGrpSpPr>
        <p:grpSpPr>
          <a:xfrm>
            <a:off x="-4101979" y="0"/>
            <a:ext cx="3436384" cy="6858000"/>
            <a:chOff x="5811234" y="0"/>
            <a:chExt cx="3436384" cy="6858000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B633DF1A-D80F-289B-6857-CC0041FFC2B0}"/>
                </a:ext>
              </a:extLst>
            </p:cNvPr>
            <p:cNvSpPr/>
            <p:nvPr/>
          </p:nvSpPr>
          <p:spPr>
            <a:xfrm>
              <a:off x="5811234" y="0"/>
              <a:ext cx="2911720" cy="6858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Triângulo isósceles 12">
              <a:extLst>
                <a:ext uri="{FF2B5EF4-FFF2-40B4-BE49-F238E27FC236}">
                  <a16:creationId xmlns:a16="http://schemas.microsoft.com/office/drawing/2014/main" id="{003AE1A9-FF3B-C37E-F1BA-37A6EBDA7245}"/>
                </a:ext>
              </a:extLst>
            </p:cNvPr>
            <p:cNvSpPr/>
            <p:nvPr/>
          </p:nvSpPr>
          <p:spPr>
            <a:xfrm rot="5400000">
              <a:off x="8469251" y="564214"/>
              <a:ext cx="1011112" cy="545623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47F8CEB-C241-42B1-E6E8-7865AC95E2CF}"/>
              </a:ext>
            </a:extLst>
          </p:cNvPr>
          <p:cNvGrpSpPr/>
          <p:nvPr/>
        </p:nvGrpSpPr>
        <p:grpSpPr>
          <a:xfrm>
            <a:off x="-4601956" y="0"/>
            <a:ext cx="3456080" cy="6858000"/>
            <a:chOff x="2900759" y="0"/>
            <a:chExt cx="3456080" cy="6858000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0B5E923-C42D-799B-132E-DA1980B1A85B}"/>
                </a:ext>
              </a:extLst>
            </p:cNvPr>
            <p:cNvSpPr/>
            <p:nvPr/>
          </p:nvSpPr>
          <p:spPr>
            <a:xfrm>
              <a:off x="2900759" y="0"/>
              <a:ext cx="291172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16149E9D-54B4-EE7D-DB7E-066450E25A24}"/>
                </a:ext>
              </a:extLst>
            </p:cNvPr>
            <p:cNvSpPr/>
            <p:nvPr/>
          </p:nvSpPr>
          <p:spPr>
            <a:xfrm rot="5400000">
              <a:off x="5578472" y="564214"/>
              <a:ext cx="1011112" cy="545623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D647ED19-806F-AA72-0C0B-6A06513B332B}"/>
              </a:ext>
            </a:extLst>
          </p:cNvPr>
          <p:cNvGrpSpPr/>
          <p:nvPr/>
        </p:nvGrpSpPr>
        <p:grpSpPr>
          <a:xfrm>
            <a:off x="-5180724" y="0"/>
            <a:ext cx="3446865" cy="6858000"/>
            <a:chOff x="-10961" y="0"/>
            <a:chExt cx="3446865" cy="6858000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3877C9C-11FC-C484-DA8C-7184010C4A92}"/>
                </a:ext>
              </a:extLst>
            </p:cNvPr>
            <p:cNvSpPr/>
            <p:nvPr/>
          </p:nvSpPr>
          <p:spPr>
            <a:xfrm>
              <a:off x="-10961" y="0"/>
              <a:ext cx="2911720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Triângulo isósceles 18">
              <a:extLst>
                <a:ext uri="{FF2B5EF4-FFF2-40B4-BE49-F238E27FC236}">
                  <a16:creationId xmlns:a16="http://schemas.microsoft.com/office/drawing/2014/main" id="{A03E7224-7662-5155-B342-F470641F1404}"/>
                </a:ext>
              </a:extLst>
            </p:cNvPr>
            <p:cNvSpPr/>
            <p:nvPr/>
          </p:nvSpPr>
          <p:spPr>
            <a:xfrm rot="5400000">
              <a:off x="2657537" y="564214"/>
              <a:ext cx="1011112" cy="545623"/>
            </a:xfrm>
            <a:prstGeom prst="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26" name="Picture 2" descr="Pessoa Com Dúvida PNGs para download gratuito">
            <a:extLst>
              <a:ext uri="{FF2B5EF4-FFF2-40B4-BE49-F238E27FC236}">
                <a16:creationId xmlns:a16="http://schemas.microsoft.com/office/drawing/2014/main" id="{B1F350FE-7B0F-885E-3CCF-06189CCCD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99" y="2252183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32CAFD9A-EAF5-AB8D-994B-8939A29E647A}"/>
              </a:ext>
            </a:extLst>
          </p:cNvPr>
          <p:cNvGrpSpPr/>
          <p:nvPr/>
        </p:nvGrpSpPr>
        <p:grpSpPr>
          <a:xfrm>
            <a:off x="4618334" y="1257300"/>
            <a:ext cx="5646523" cy="4876800"/>
            <a:chOff x="4618334" y="1257300"/>
            <a:chExt cx="5646523" cy="4876800"/>
          </a:xfrm>
        </p:grpSpPr>
        <p:pic>
          <p:nvPicPr>
            <p:cNvPr id="1028" name="Picture 4" descr="Design PNG E SVG De Sentado Mulher Falando Personagem Para Camisetas">
              <a:extLst>
                <a:ext uri="{FF2B5EF4-FFF2-40B4-BE49-F238E27FC236}">
                  <a16:creationId xmlns:a16="http://schemas.microsoft.com/office/drawing/2014/main" id="{422C7D96-C5E4-FFD9-6B08-9262749AE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8334" y="12573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Balão de Pensamento: Nuvem 24">
              <a:extLst>
                <a:ext uri="{FF2B5EF4-FFF2-40B4-BE49-F238E27FC236}">
                  <a16:creationId xmlns:a16="http://schemas.microsoft.com/office/drawing/2014/main" id="{DBAFE3D4-4201-0940-F0CC-2814639C33FB}"/>
                </a:ext>
              </a:extLst>
            </p:cNvPr>
            <p:cNvSpPr/>
            <p:nvPr/>
          </p:nvSpPr>
          <p:spPr>
            <a:xfrm>
              <a:off x="8216601" y="1257300"/>
              <a:ext cx="2048256" cy="1444752"/>
            </a:xfrm>
            <a:prstGeom prst="cloudCallout">
              <a:avLst>
                <a:gd name="adj1" fmla="val -84226"/>
                <a:gd name="adj2" fmla="val 40981"/>
              </a:avLst>
            </a:prstGeom>
            <a:gradFill>
              <a:gsLst>
                <a:gs pos="3100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  <a:gs pos="0">
                  <a:schemeClr val="accent6">
                    <a:lumMod val="75000"/>
                  </a:schemeClr>
                </a:gs>
                <a:gs pos="56000">
                  <a:schemeClr val="accent6">
                    <a:lumMod val="40000"/>
                    <a:lumOff val="60000"/>
                  </a:schemeClr>
                </a:gs>
              </a:gsLst>
              <a:lin ang="8100000" scaled="1"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amsung Sharp Sans" panose="02000503000000020004" pitchFamily="50" charset="0"/>
                  <a:ea typeface="Samsung Sharp Sans" panose="02000503000000020004" pitchFamily="50" charset="0"/>
                  <a:cs typeface="Samsung Sharp Sans" panose="02000503000000020004" pitchFamily="50" charset="0"/>
                </a:rPr>
                <a:t>É algo bem legal!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518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rgbClr val="0070C0"/>
            </a:gs>
            <a:gs pos="100000">
              <a:srgbClr val="004890"/>
            </a:gs>
            <a:gs pos="0">
              <a:srgbClr val="002060"/>
            </a:gs>
            <a:gs pos="56000">
              <a:srgbClr val="00B0F0"/>
            </a:gs>
          </a:gsLst>
          <a:lin ang="81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3C2AFD-A5FF-AD1E-E6BB-416C23D95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A708D81-D3D2-1134-6A01-393072D13A53}"/>
              </a:ext>
            </a:extLst>
          </p:cNvPr>
          <p:cNvGrpSpPr/>
          <p:nvPr/>
        </p:nvGrpSpPr>
        <p:grpSpPr>
          <a:xfrm>
            <a:off x="8712473" y="0"/>
            <a:ext cx="3456080" cy="6858000"/>
            <a:chOff x="8712473" y="0"/>
            <a:chExt cx="3456080" cy="6858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CF7266ED-F0D0-BA0F-53A4-136CA6CAA468}"/>
                </a:ext>
              </a:extLst>
            </p:cNvPr>
            <p:cNvSpPr/>
            <p:nvPr/>
          </p:nvSpPr>
          <p:spPr>
            <a:xfrm>
              <a:off x="8712473" y="0"/>
              <a:ext cx="2911720" cy="6858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336B6AAC-826D-879B-BEC2-122C139BF466}"/>
                </a:ext>
              </a:extLst>
            </p:cNvPr>
            <p:cNvSpPr/>
            <p:nvPr/>
          </p:nvSpPr>
          <p:spPr>
            <a:xfrm rot="5400000">
              <a:off x="11390186" y="564214"/>
              <a:ext cx="1011112" cy="54562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C8346B80-3DAF-F63E-BAEC-4CC9236DE26D}"/>
              </a:ext>
            </a:extLst>
          </p:cNvPr>
          <p:cNvGrpSpPr/>
          <p:nvPr/>
        </p:nvGrpSpPr>
        <p:grpSpPr>
          <a:xfrm>
            <a:off x="5811234" y="0"/>
            <a:ext cx="3436384" cy="6858000"/>
            <a:chOff x="5811234" y="0"/>
            <a:chExt cx="3436384" cy="6858000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90346AB-A2F0-DCA3-68C4-48B53CE12E0D}"/>
                </a:ext>
              </a:extLst>
            </p:cNvPr>
            <p:cNvSpPr/>
            <p:nvPr/>
          </p:nvSpPr>
          <p:spPr>
            <a:xfrm>
              <a:off x="5811234" y="0"/>
              <a:ext cx="2911720" cy="6858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E59DDC02-1396-D40C-87A3-43F3350C7EF8}"/>
                </a:ext>
              </a:extLst>
            </p:cNvPr>
            <p:cNvSpPr/>
            <p:nvPr/>
          </p:nvSpPr>
          <p:spPr>
            <a:xfrm rot="5400000">
              <a:off x="8469251" y="564214"/>
              <a:ext cx="1011112" cy="545623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F251BCF-95CE-E83B-AFCF-99E4A36B7BA7}"/>
              </a:ext>
            </a:extLst>
          </p:cNvPr>
          <p:cNvSpPr/>
          <p:nvPr/>
        </p:nvSpPr>
        <p:spPr>
          <a:xfrm>
            <a:off x="13145250" y="3314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nós vamos apresentar hoje?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9236E57-D7E9-31CB-FDFF-1E02BEF16EE5}"/>
              </a:ext>
            </a:extLst>
          </p:cNvPr>
          <p:cNvGrpSpPr/>
          <p:nvPr/>
        </p:nvGrpSpPr>
        <p:grpSpPr>
          <a:xfrm>
            <a:off x="2900759" y="0"/>
            <a:ext cx="3456080" cy="6858000"/>
            <a:chOff x="2900759" y="0"/>
            <a:chExt cx="3456080" cy="68580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CC84ADD0-4B28-BC7A-A9FE-A098277DD42D}"/>
                </a:ext>
              </a:extLst>
            </p:cNvPr>
            <p:cNvSpPr/>
            <p:nvPr/>
          </p:nvSpPr>
          <p:spPr>
            <a:xfrm>
              <a:off x="2900759" y="0"/>
              <a:ext cx="291172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Triângulo isósceles 9">
              <a:extLst>
                <a:ext uri="{FF2B5EF4-FFF2-40B4-BE49-F238E27FC236}">
                  <a16:creationId xmlns:a16="http://schemas.microsoft.com/office/drawing/2014/main" id="{F1A2F1A8-EB43-0F5C-A22A-63BBE9B305CE}"/>
                </a:ext>
              </a:extLst>
            </p:cNvPr>
            <p:cNvSpPr/>
            <p:nvPr/>
          </p:nvSpPr>
          <p:spPr>
            <a:xfrm rot="5400000">
              <a:off x="5578472" y="564214"/>
              <a:ext cx="1011112" cy="545623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9BEC946-E83B-5150-5941-0976F58D6CAF}"/>
              </a:ext>
            </a:extLst>
          </p:cNvPr>
          <p:cNvGrpSpPr/>
          <p:nvPr/>
        </p:nvGrpSpPr>
        <p:grpSpPr>
          <a:xfrm>
            <a:off x="-10961" y="0"/>
            <a:ext cx="3446865" cy="6858000"/>
            <a:chOff x="-10961" y="0"/>
            <a:chExt cx="3446865" cy="6858000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B7CC1C7F-0C9B-103F-624B-AF3D4929F996}"/>
                </a:ext>
              </a:extLst>
            </p:cNvPr>
            <p:cNvSpPr/>
            <p:nvPr/>
          </p:nvSpPr>
          <p:spPr>
            <a:xfrm>
              <a:off x="-10961" y="0"/>
              <a:ext cx="2911720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Triângulo isósceles 8">
              <a:extLst>
                <a:ext uri="{FF2B5EF4-FFF2-40B4-BE49-F238E27FC236}">
                  <a16:creationId xmlns:a16="http://schemas.microsoft.com/office/drawing/2014/main" id="{30D07886-92AC-C01E-59A9-5E8EE9B1F881}"/>
                </a:ext>
              </a:extLst>
            </p:cNvPr>
            <p:cNvSpPr/>
            <p:nvPr/>
          </p:nvSpPr>
          <p:spPr>
            <a:xfrm rot="5400000">
              <a:off x="2657537" y="564214"/>
              <a:ext cx="1011112" cy="545623"/>
            </a:xfrm>
            <a:prstGeom prst="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FD9488F-5892-58AD-400A-423F478B10D5}"/>
              </a:ext>
            </a:extLst>
          </p:cNvPr>
          <p:cNvSpPr txBox="1"/>
          <p:nvPr/>
        </p:nvSpPr>
        <p:spPr>
          <a:xfrm>
            <a:off x="842816" y="785446"/>
            <a:ext cx="9847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227F3F3-08BA-68AA-2AB0-0BE3E27D9153}"/>
              </a:ext>
            </a:extLst>
          </p:cNvPr>
          <p:cNvSpPr txBox="1"/>
          <p:nvPr/>
        </p:nvSpPr>
        <p:spPr>
          <a:xfrm>
            <a:off x="3973963" y="785446"/>
            <a:ext cx="9847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63F56AE-EE17-2A31-6D34-886AC4BAE12C}"/>
              </a:ext>
            </a:extLst>
          </p:cNvPr>
          <p:cNvSpPr txBox="1"/>
          <p:nvPr/>
        </p:nvSpPr>
        <p:spPr>
          <a:xfrm>
            <a:off x="6716984" y="785446"/>
            <a:ext cx="9847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8C9126-DE4C-F7A7-D2F1-1AE0A3DE05B2}"/>
              </a:ext>
            </a:extLst>
          </p:cNvPr>
          <p:cNvSpPr txBox="1"/>
          <p:nvPr/>
        </p:nvSpPr>
        <p:spPr>
          <a:xfrm>
            <a:off x="9848131" y="785446"/>
            <a:ext cx="9847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4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311A277-2F6C-ABC8-74D7-D8649267A456}"/>
              </a:ext>
            </a:extLst>
          </p:cNvPr>
          <p:cNvSpPr txBox="1"/>
          <p:nvPr/>
        </p:nvSpPr>
        <p:spPr>
          <a:xfrm>
            <a:off x="11243" y="3017442"/>
            <a:ext cx="34789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é a alimentação saudável?</a:t>
            </a:r>
          </a:p>
          <a:p>
            <a:endParaRPr lang="pt-B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A9156F2-2F73-C706-8F8D-D442FD18FB59}"/>
              </a:ext>
            </a:extLst>
          </p:cNvPr>
          <p:cNvSpPr txBox="1"/>
          <p:nvPr/>
        </p:nvSpPr>
        <p:spPr>
          <a:xfrm>
            <a:off x="3094036" y="3017442"/>
            <a:ext cx="34789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Como ter a alimentação saudável</a:t>
            </a:r>
          </a:p>
          <a:p>
            <a:endParaRPr lang="pt-B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F8B0F34-D261-E123-7D86-D9691897813E}"/>
              </a:ext>
            </a:extLst>
          </p:cNvPr>
          <p:cNvSpPr txBox="1"/>
          <p:nvPr/>
        </p:nvSpPr>
        <p:spPr>
          <a:xfrm>
            <a:off x="6005756" y="3017442"/>
            <a:ext cx="34789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Mesmo </a:t>
            </a:r>
          </a:p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sendo </a:t>
            </a:r>
          </a:p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saudável,</a:t>
            </a:r>
          </a:p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não pode </a:t>
            </a:r>
          </a:p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exagerar</a:t>
            </a:r>
          </a:p>
          <a:p>
            <a:endParaRPr lang="pt-B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9034ED2-0352-89C4-1649-F78FC90AB8C8}"/>
              </a:ext>
            </a:extLst>
          </p:cNvPr>
          <p:cNvSpPr txBox="1"/>
          <p:nvPr/>
        </p:nvSpPr>
        <p:spPr>
          <a:xfrm>
            <a:off x="9169866" y="3017442"/>
            <a:ext cx="34789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Obesidade</a:t>
            </a:r>
          </a:p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Infantil e </a:t>
            </a:r>
          </a:p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adulta</a:t>
            </a:r>
          </a:p>
          <a:p>
            <a:endParaRPr lang="pt-B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BF11698-D32D-0302-92D7-075245A5EE3A}"/>
              </a:ext>
            </a:extLst>
          </p:cNvPr>
          <p:cNvSpPr txBox="1"/>
          <p:nvPr/>
        </p:nvSpPr>
        <p:spPr>
          <a:xfrm>
            <a:off x="1734814" y="6272784"/>
            <a:ext cx="126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Paulo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6D0E779-1600-8E5E-B8F6-E5563DCB3045}"/>
              </a:ext>
            </a:extLst>
          </p:cNvPr>
          <p:cNvSpPr txBox="1"/>
          <p:nvPr/>
        </p:nvSpPr>
        <p:spPr>
          <a:xfrm>
            <a:off x="4537738" y="6272784"/>
            <a:ext cx="126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Eduardo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41708AE-4FA5-49C4-38A7-414AC6BCE92E}"/>
              </a:ext>
            </a:extLst>
          </p:cNvPr>
          <p:cNvSpPr txBox="1"/>
          <p:nvPr/>
        </p:nvSpPr>
        <p:spPr>
          <a:xfrm>
            <a:off x="7437732" y="6272784"/>
            <a:ext cx="126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Leandro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DFDFA19-F855-E6CA-7413-96098EAAEF4D}"/>
              </a:ext>
            </a:extLst>
          </p:cNvPr>
          <p:cNvSpPr txBox="1"/>
          <p:nvPr/>
        </p:nvSpPr>
        <p:spPr>
          <a:xfrm>
            <a:off x="10369529" y="6272784"/>
            <a:ext cx="123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Leandro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8DE08699-E90C-F5C2-724F-0E0C77E2CB48}"/>
              </a:ext>
            </a:extLst>
          </p:cNvPr>
          <p:cNvSpPr/>
          <p:nvPr/>
        </p:nvSpPr>
        <p:spPr>
          <a:xfrm>
            <a:off x="13297650" y="4838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é a alimentação saudável?</a:t>
            </a:r>
          </a:p>
        </p:txBody>
      </p:sp>
    </p:spTree>
    <p:extLst>
      <p:ext uri="{BB962C8B-B14F-4D97-AF65-F5344CB8AC3E}">
        <p14:creationId xmlns:p14="http://schemas.microsoft.com/office/powerpoint/2010/main" val="180649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rgbClr val="0070C0"/>
            </a:gs>
            <a:gs pos="100000">
              <a:srgbClr val="004890"/>
            </a:gs>
            <a:gs pos="0">
              <a:srgbClr val="002060"/>
            </a:gs>
            <a:gs pos="56000">
              <a:srgbClr val="00B0F0"/>
            </a:gs>
          </a:gsLst>
          <a:lin ang="81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89E36C-2CAB-78ED-72C6-357588A34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FA716F08-3079-A80B-C627-B8F3693695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3376612" y="352425"/>
            <a:ext cx="5438775" cy="615315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E3A5532-E132-5615-ADBA-9AC0D63AD4B7}"/>
              </a:ext>
            </a:extLst>
          </p:cNvPr>
          <p:cNvSpPr/>
          <p:nvPr/>
        </p:nvSpPr>
        <p:spPr>
          <a:xfrm>
            <a:off x="13145250" y="3314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nós vamos apresentar hoje?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E505F7F-CD25-6D71-A51A-059668A42907}"/>
              </a:ext>
            </a:extLst>
          </p:cNvPr>
          <p:cNvGrpSpPr/>
          <p:nvPr/>
        </p:nvGrpSpPr>
        <p:grpSpPr>
          <a:xfrm rot="2445503">
            <a:off x="14017506" y="5546855"/>
            <a:ext cx="3456080" cy="6858000"/>
            <a:chOff x="8712473" y="0"/>
            <a:chExt cx="3456080" cy="6858000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C9EBD3F5-210B-57D1-C858-3237AE68D5A5}"/>
                </a:ext>
              </a:extLst>
            </p:cNvPr>
            <p:cNvSpPr/>
            <p:nvPr/>
          </p:nvSpPr>
          <p:spPr>
            <a:xfrm>
              <a:off x="8712473" y="0"/>
              <a:ext cx="2911720" cy="6858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E02154A1-D54A-0BDB-3F5E-0957AD5966E6}"/>
                </a:ext>
              </a:extLst>
            </p:cNvPr>
            <p:cNvSpPr/>
            <p:nvPr/>
          </p:nvSpPr>
          <p:spPr>
            <a:xfrm rot="5400000">
              <a:off x="11390186" y="564214"/>
              <a:ext cx="1011112" cy="54562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1CC1AD7-981D-6FD0-6072-9E66BA1FDF94}"/>
              </a:ext>
            </a:extLst>
          </p:cNvPr>
          <p:cNvGrpSpPr/>
          <p:nvPr/>
        </p:nvGrpSpPr>
        <p:grpSpPr>
          <a:xfrm rot="2445503">
            <a:off x="13721688" y="5283398"/>
            <a:ext cx="3436384" cy="6858000"/>
            <a:chOff x="5811234" y="0"/>
            <a:chExt cx="3436384" cy="6858000"/>
          </a:xfrm>
        </p:grpSpPr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8120F06A-CE6A-1CEF-C3E6-FD205E294A42}"/>
                </a:ext>
              </a:extLst>
            </p:cNvPr>
            <p:cNvSpPr/>
            <p:nvPr/>
          </p:nvSpPr>
          <p:spPr>
            <a:xfrm>
              <a:off x="5811234" y="0"/>
              <a:ext cx="2911720" cy="6858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2AD12E0D-0877-0ADB-CB4B-55445356B26C}"/>
                </a:ext>
              </a:extLst>
            </p:cNvPr>
            <p:cNvSpPr/>
            <p:nvPr/>
          </p:nvSpPr>
          <p:spPr>
            <a:xfrm rot="5400000">
              <a:off x="8469251" y="564214"/>
              <a:ext cx="1011112" cy="545623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007EE702-430D-4110-6A93-358D90C5D656}"/>
              </a:ext>
            </a:extLst>
          </p:cNvPr>
          <p:cNvGrpSpPr/>
          <p:nvPr/>
        </p:nvGrpSpPr>
        <p:grpSpPr>
          <a:xfrm rot="2445503">
            <a:off x="13340582" y="4963408"/>
            <a:ext cx="3456080" cy="6858000"/>
            <a:chOff x="2900759" y="0"/>
            <a:chExt cx="3456080" cy="6858000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E27BB089-27B0-B108-3954-E77150DC1A1E}"/>
                </a:ext>
              </a:extLst>
            </p:cNvPr>
            <p:cNvSpPr/>
            <p:nvPr/>
          </p:nvSpPr>
          <p:spPr>
            <a:xfrm>
              <a:off x="2900759" y="0"/>
              <a:ext cx="291172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902AC223-E46E-1192-2B22-084E8B255CBF}"/>
                </a:ext>
              </a:extLst>
            </p:cNvPr>
            <p:cNvSpPr/>
            <p:nvPr/>
          </p:nvSpPr>
          <p:spPr>
            <a:xfrm rot="5400000">
              <a:off x="5578472" y="564214"/>
              <a:ext cx="1011112" cy="545623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70A7B362-3C87-5C1F-56E9-187F190F3041}"/>
              </a:ext>
            </a:extLst>
          </p:cNvPr>
          <p:cNvGrpSpPr/>
          <p:nvPr/>
        </p:nvGrpSpPr>
        <p:grpSpPr>
          <a:xfrm rot="2445503">
            <a:off x="12903300" y="4582539"/>
            <a:ext cx="3446865" cy="6858000"/>
            <a:chOff x="-10961" y="0"/>
            <a:chExt cx="3446865" cy="6858000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91615CCA-CE33-475B-4072-7AC024B6A673}"/>
                </a:ext>
              </a:extLst>
            </p:cNvPr>
            <p:cNvSpPr/>
            <p:nvPr/>
          </p:nvSpPr>
          <p:spPr>
            <a:xfrm>
              <a:off x="-10961" y="0"/>
              <a:ext cx="2911720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ABCF217E-1225-D9B8-0DB6-3E9ED35AAF13}"/>
                </a:ext>
              </a:extLst>
            </p:cNvPr>
            <p:cNvSpPr/>
            <p:nvPr/>
          </p:nvSpPr>
          <p:spPr>
            <a:xfrm rot="5400000">
              <a:off x="2657537" y="564214"/>
              <a:ext cx="1011112" cy="545623"/>
            </a:xfrm>
            <a:prstGeom prst="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52DF1ED4-A7A5-91B7-E1C6-3498C2ED7F7E}"/>
              </a:ext>
            </a:extLst>
          </p:cNvPr>
          <p:cNvSpPr/>
          <p:nvPr/>
        </p:nvSpPr>
        <p:spPr>
          <a:xfrm>
            <a:off x="626745" y="4838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é a alimentação saudável?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38C000A2-03AC-1FC9-CC9B-BB388A1F3E70}"/>
              </a:ext>
            </a:extLst>
          </p:cNvPr>
          <p:cNvSpPr txBox="1"/>
          <p:nvPr/>
        </p:nvSpPr>
        <p:spPr>
          <a:xfrm>
            <a:off x="742125" y="2093049"/>
            <a:ext cx="10009197" cy="3471273"/>
          </a:xfrm>
          <a:custGeom>
            <a:avLst/>
            <a:gdLst>
              <a:gd name="connsiteX0" fmla="*/ 0 w 2926080"/>
              <a:gd name="connsiteY0" fmla="*/ 0 h 1323439"/>
              <a:gd name="connsiteX1" fmla="*/ 2926080 w 2926080"/>
              <a:gd name="connsiteY1" fmla="*/ 0 h 1323439"/>
              <a:gd name="connsiteX2" fmla="*/ 2926080 w 2926080"/>
              <a:gd name="connsiteY2" fmla="*/ 1323439 h 1323439"/>
              <a:gd name="connsiteX3" fmla="*/ 0 w 2926080"/>
              <a:gd name="connsiteY3" fmla="*/ 1323439 h 1323439"/>
              <a:gd name="connsiteX4" fmla="*/ 0 w 2926080"/>
              <a:gd name="connsiteY4" fmla="*/ 0 h 1323439"/>
              <a:gd name="connsiteX0" fmla="*/ 0 w 2926080"/>
              <a:gd name="connsiteY0" fmla="*/ 187960 h 1511399"/>
              <a:gd name="connsiteX1" fmla="*/ 2926080 w 2926080"/>
              <a:gd name="connsiteY1" fmla="*/ 187960 h 1511399"/>
              <a:gd name="connsiteX2" fmla="*/ 2926080 w 2926080"/>
              <a:gd name="connsiteY2" fmla="*/ 1511399 h 1511399"/>
              <a:gd name="connsiteX3" fmla="*/ 0 w 2926080"/>
              <a:gd name="connsiteY3" fmla="*/ 1511399 h 1511399"/>
              <a:gd name="connsiteX4" fmla="*/ 0 w 2926080"/>
              <a:gd name="connsiteY4" fmla="*/ 187960 h 1511399"/>
              <a:gd name="connsiteX0" fmla="*/ 0 w 2926080"/>
              <a:gd name="connsiteY0" fmla="*/ 187960 h 1709519"/>
              <a:gd name="connsiteX1" fmla="*/ 2926080 w 2926080"/>
              <a:gd name="connsiteY1" fmla="*/ 187960 h 1709519"/>
              <a:gd name="connsiteX2" fmla="*/ 2926080 w 2926080"/>
              <a:gd name="connsiteY2" fmla="*/ 1511399 h 1709519"/>
              <a:gd name="connsiteX3" fmla="*/ 0 w 2926080"/>
              <a:gd name="connsiteY3" fmla="*/ 1511399 h 1709519"/>
              <a:gd name="connsiteX4" fmla="*/ 0 w 2926080"/>
              <a:gd name="connsiteY4" fmla="*/ 187960 h 1709519"/>
              <a:gd name="connsiteX0" fmla="*/ 213360 w 3139440"/>
              <a:gd name="connsiteY0" fmla="*/ 187960 h 1709519"/>
              <a:gd name="connsiteX1" fmla="*/ 3139440 w 3139440"/>
              <a:gd name="connsiteY1" fmla="*/ 187960 h 1709519"/>
              <a:gd name="connsiteX2" fmla="*/ 3139440 w 3139440"/>
              <a:gd name="connsiteY2" fmla="*/ 1511399 h 1709519"/>
              <a:gd name="connsiteX3" fmla="*/ 213360 w 3139440"/>
              <a:gd name="connsiteY3" fmla="*/ 1511399 h 1709519"/>
              <a:gd name="connsiteX4" fmla="*/ 213360 w 3139440"/>
              <a:gd name="connsiteY4" fmla="*/ 187960 h 1709519"/>
              <a:gd name="connsiteX0" fmla="*/ 213360 w 3347720"/>
              <a:gd name="connsiteY0" fmla="*/ 187960 h 1709519"/>
              <a:gd name="connsiteX1" fmla="*/ 3139440 w 3347720"/>
              <a:gd name="connsiteY1" fmla="*/ 187960 h 1709519"/>
              <a:gd name="connsiteX2" fmla="*/ 3139440 w 3347720"/>
              <a:gd name="connsiteY2" fmla="*/ 1511399 h 1709519"/>
              <a:gd name="connsiteX3" fmla="*/ 213360 w 3347720"/>
              <a:gd name="connsiteY3" fmla="*/ 1511399 h 1709519"/>
              <a:gd name="connsiteX4" fmla="*/ 213360 w 3347720"/>
              <a:gd name="connsiteY4" fmla="*/ 187960 h 1709519"/>
              <a:gd name="connsiteX0" fmla="*/ 236611 w 3370971"/>
              <a:gd name="connsiteY0" fmla="*/ 187960 h 1709519"/>
              <a:gd name="connsiteX1" fmla="*/ 3162691 w 3370971"/>
              <a:gd name="connsiteY1" fmla="*/ 187960 h 1709519"/>
              <a:gd name="connsiteX2" fmla="*/ 3162691 w 3370971"/>
              <a:gd name="connsiteY2" fmla="*/ 1511399 h 1709519"/>
              <a:gd name="connsiteX3" fmla="*/ 236611 w 3370971"/>
              <a:gd name="connsiteY3" fmla="*/ 1511399 h 1709519"/>
              <a:gd name="connsiteX4" fmla="*/ 236611 w 3370971"/>
              <a:gd name="connsiteY4" fmla="*/ 187960 h 1709519"/>
              <a:gd name="connsiteX0" fmla="*/ 236611 w 3406034"/>
              <a:gd name="connsiteY0" fmla="*/ 187960 h 1709519"/>
              <a:gd name="connsiteX1" fmla="*/ 3162691 w 3406034"/>
              <a:gd name="connsiteY1" fmla="*/ 187960 h 1709519"/>
              <a:gd name="connsiteX2" fmla="*/ 3162691 w 3406034"/>
              <a:gd name="connsiteY2" fmla="*/ 1511399 h 1709519"/>
              <a:gd name="connsiteX3" fmla="*/ 236611 w 3406034"/>
              <a:gd name="connsiteY3" fmla="*/ 1511399 h 1709519"/>
              <a:gd name="connsiteX4" fmla="*/ 236611 w 3406034"/>
              <a:gd name="connsiteY4" fmla="*/ 187960 h 1709519"/>
              <a:gd name="connsiteX0" fmla="*/ 280496 w 3449919"/>
              <a:gd name="connsiteY0" fmla="*/ 187960 h 1709519"/>
              <a:gd name="connsiteX1" fmla="*/ 3206576 w 3449919"/>
              <a:gd name="connsiteY1" fmla="*/ 187960 h 1709519"/>
              <a:gd name="connsiteX2" fmla="*/ 3206576 w 3449919"/>
              <a:gd name="connsiteY2" fmla="*/ 1511399 h 1709519"/>
              <a:gd name="connsiteX3" fmla="*/ 280496 w 3449919"/>
              <a:gd name="connsiteY3" fmla="*/ 1511399 h 1709519"/>
              <a:gd name="connsiteX4" fmla="*/ 280496 w 3449919"/>
              <a:gd name="connsiteY4" fmla="*/ 187960 h 1709519"/>
              <a:gd name="connsiteX0" fmla="*/ 365728 w 3535151"/>
              <a:gd name="connsiteY0" fmla="*/ 187960 h 1709519"/>
              <a:gd name="connsiteX1" fmla="*/ 3291808 w 3535151"/>
              <a:gd name="connsiteY1" fmla="*/ 187960 h 1709519"/>
              <a:gd name="connsiteX2" fmla="*/ 3291808 w 3535151"/>
              <a:gd name="connsiteY2" fmla="*/ 1511399 h 1709519"/>
              <a:gd name="connsiteX3" fmla="*/ 365728 w 3535151"/>
              <a:gd name="connsiteY3" fmla="*/ 1511399 h 1709519"/>
              <a:gd name="connsiteX4" fmla="*/ 365728 w 3535151"/>
              <a:gd name="connsiteY4" fmla="*/ 187960 h 1709519"/>
              <a:gd name="connsiteX0" fmla="*/ 365728 w 3628129"/>
              <a:gd name="connsiteY0" fmla="*/ 187960 h 1709519"/>
              <a:gd name="connsiteX1" fmla="*/ 3291808 w 3628129"/>
              <a:gd name="connsiteY1" fmla="*/ 187960 h 1709519"/>
              <a:gd name="connsiteX2" fmla="*/ 3291808 w 3628129"/>
              <a:gd name="connsiteY2" fmla="*/ 1511399 h 1709519"/>
              <a:gd name="connsiteX3" fmla="*/ 365728 w 3628129"/>
              <a:gd name="connsiteY3" fmla="*/ 1511399 h 1709519"/>
              <a:gd name="connsiteX4" fmla="*/ 365728 w 3628129"/>
              <a:gd name="connsiteY4" fmla="*/ 187960 h 1709519"/>
              <a:gd name="connsiteX0" fmla="*/ 365728 w 3672139"/>
              <a:gd name="connsiteY0" fmla="*/ 187960 h 1709519"/>
              <a:gd name="connsiteX1" fmla="*/ 3291808 w 3672139"/>
              <a:gd name="connsiteY1" fmla="*/ 187960 h 1709519"/>
              <a:gd name="connsiteX2" fmla="*/ 3291808 w 3672139"/>
              <a:gd name="connsiteY2" fmla="*/ 1511399 h 1709519"/>
              <a:gd name="connsiteX3" fmla="*/ 365728 w 3672139"/>
              <a:gd name="connsiteY3" fmla="*/ 1511399 h 1709519"/>
              <a:gd name="connsiteX4" fmla="*/ 365728 w 3672139"/>
              <a:gd name="connsiteY4" fmla="*/ 187960 h 1709519"/>
              <a:gd name="connsiteX0" fmla="*/ 365728 w 3699172"/>
              <a:gd name="connsiteY0" fmla="*/ 187960 h 1709519"/>
              <a:gd name="connsiteX1" fmla="*/ 3291808 w 3699172"/>
              <a:gd name="connsiteY1" fmla="*/ 187960 h 1709519"/>
              <a:gd name="connsiteX2" fmla="*/ 3291808 w 3699172"/>
              <a:gd name="connsiteY2" fmla="*/ 1511399 h 1709519"/>
              <a:gd name="connsiteX3" fmla="*/ 365728 w 3699172"/>
              <a:gd name="connsiteY3" fmla="*/ 1511399 h 1709519"/>
              <a:gd name="connsiteX4" fmla="*/ 365728 w 3699172"/>
              <a:gd name="connsiteY4" fmla="*/ 187960 h 170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9172" h="1709519">
                <a:moveTo>
                  <a:pt x="365728" y="187960"/>
                </a:moveTo>
                <a:cubicBezTo>
                  <a:pt x="1341088" y="187960"/>
                  <a:pt x="2876518" y="-234950"/>
                  <a:pt x="3291808" y="187960"/>
                </a:cubicBezTo>
                <a:cubicBezTo>
                  <a:pt x="3972267" y="571733"/>
                  <a:pt x="3678084" y="1264414"/>
                  <a:pt x="3291808" y="1511399"/>
                </a:cubicBezTo>
                <a:cubicBezTo>
                  <a:pt x="156178" y="1957169"/>
                  <a:pt x="1341088" y="1511399"/>
                  <a:pt x="365728" y="1511399"/>
                </a:cubicBezTo>
                <a:cubicBezTo>
                  <a:pt x="-313700" y="1185596"/>
                  <a:pt x="114986" y="-77665"/>
                  <a:pt x="365728" y="187960"/>
                </a:cubicBezTo>
                <a:close/>
              </a:path>
            </a:pathLst>
          </a:cu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ctr"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2400" dirty="0">
                <a:effectLst/>
              </a:rPr>
              <a:t>A alimentação saudável é aquela que oferece todos os nutrientes essenciais ao corpo, como carboidratos, proteínas, gorduras, vitaminas e minerais, de forma variada e equilibrada. Ela prioriza alimentos naturais ou minimamente processados (frutas, verduras, legumes e grãos integrais), e evita os ultraprocessados. A segurança e a acessibilidade dos alimentos também são pontos importantes.</a:t>
            </a:r>
          </a:p>
        </p:txBody>
      </p:sp>
      <p:pic>
        <p:nvPicPr>
          <p:cNvPr id="3076" name="Picture 4" descr="vegetal imagem sem fundo verde alface 48096040 PNG">
            <a:extLst>
              <a:ext uri="{FF2B5EF4-FFF2-40B4-BE49-F238E27FC236}">
                <a16:creationId xmlns:a16="http://schemas.microsoft.com/office/drawing/2014/main" id="{24187C7D-B820-AD6D-06A0-3D7A77163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57" y="5054600"/>
            <a:ext cx="18034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C4A0A0B7-85EB-ED41-17F6-E5EEB6F7EDC4}"/>
              </a:ext>
            </a:extLst>
          </p:cNvPr>
          <p:cNvSpPr/>
          <p:nvPr/>
        </p:nvSpPr>
        <p:spPr>
          <a:xfrm>
            <a:off x="13261440" y="6362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Como ter a alimentação saudável?</a:t>
            </a:r>
          </a:p>
        </p:txBody>
      </p:sp>
      <p:pic>
        <p:nvPicPr>
          <p:cNvPr id="5" name="Imagem 4" descr="Melancia cortada ao meio&#10;&#10;O conteúdo gerado por IA pode estar incorreto.">
            <a:extLst>
              <a:ext uri="{FF2B5EF4-FFF2-40B4-BE49-F238E27FC236}">
                <a16:creationId xmlns:a16="http://schemas.microsoft.com/office/drawing/2014/main" id="{CFA01CED-07D3-B543-53A9-B5B29E7C4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9201" y="4653116"/>
            <a:ext cx="2323179" cy="233270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2716E0C-97AB-61FD-168B-F31589B85E9C}"/>
              </a:ext>
            </a:extLst>
          </p:cNvPr>
          <p:cNvSpPr txBox="1"/>
          <p:nvPr/>
        </p:nvSpPr>
        <p:spPr>
          <a:xfrm>
            <a:off x="9972841" y="1564104"/>
            <a:ext cx="15373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b="1" dirty="0">
                <a:ea typeface="Calibri"/>
                <a:cs typeface="Calibri"/>
              </a:rPr>
              <a:t>Paulo</a:t>
            </a:r>
            <a:endParaRPr lang="pt-BR" b="1">
              <a:latin typeface="Samsung Sharp San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786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rgbClr val="0070C0"/>
            </a:gs>
            <a:gs pos="100000">
              <a:srgbClr val="004890"/>
            </a:gs>
            <a:gs pos="0">
              <a:srgbClr val="002060"/>
            </a:gs>
            <a:gs pos="56000">
              <a:srgbClr val="00B0F0"/>
            </a:gs>
          </a:gsLst>
          <a:lin ang="81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B178C2-7087-8465-E8E4-F1445D318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Logotipo&#10;&#10;O conteúdo gerado por IA pode estar incorreto.">
            <a:extLst>
              <a:ext uri="{FF2B5EF4-FFF2-40B4-BE49-F238E27FC236}">
                <a16:creationId xmlns:a16="http://schemas.microsoft.com/office/drawing/2014/main" id="{EF123C71-CC88-68E8-5D53-FC8C7355D8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3376612" y="352425"/>
            <a:ext cx="5438775" cy="615315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5B236-651C-1850-A08E-087CACF4EB85}"/>
              </a:ext>
            </a:extLst>
          </p:cNvPr>
          <p:cNvSpPr/>
          <p:nvPr/>
        </p:nvSpPr>
        <p:spPr>
          <a:xfrm>
            <a:off x="13145250" y="3314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nós vamos apresentar hoje?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81A9083-C558-C008-29D1-3F241889B235}"/>
              </a:ext>
            </a:extLst>
          </p:cNvPr>
          <p:cNvGrpSpPr/>
          <p:nvPr/>
        </p:nvGrpSpPr>
        <p:grpSpPr>
          <a:xfrm rot="2554657" flipH="1">
            <a:off x="12192000" y="4736592"/>
            <a:ext cx="3456080" cy="6858000"/>
            <a:chOff x="8712473" y="0"/>
            <a:chExt cx="3456080" cy="6858000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BA6ED13C-7764-8E6C-DF40-A5375F4A6568}"/>
                </a:ext>
              </a:extLst>
            </p:cNvPr>
            <p:cNvSpPr/>
            <p:nvPr/>
          </p:nvSpPr>
          <p:spPr>
            <a:xfrm>
              <a:off x="8712473" y="0"/>
              <a:ext cx="2911720" cy="6858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87E5D9B7-E329-58E0-E6F9-D66AA2B02903}"/>
                </a:ext>
              </a:extLst>
            </p:cNvPr>
            <p:cNvSpPr/>
            <p:nvPr/>
          </p:nvSpPr>
          <p:spPr>
            <a:xfrm rot="5400000">
              <a:off x="11390186" y="564214"/>
              <a:ext cx="1011112" cy="54562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F99CECF-7C7C-B57B-14F0-EDB618395571}"/>
              </a:ext>
            </a:extLst>
          </p:cNvPr>
          <p:cNvGrpSpPr/>
          <p:nvPr/>
        </p:nvGrpSpPr>
        <p:grpSpPr>
          <a:xfrm rot="2554657" flipH="1">
            <a:off x="12605384" y="4736592"/>
            <a:ext cx="3436384" cy="6858000"/>
            <a:chOff x="5811234" y="0"/>
            <a:chExt cx="3436384" cy="6858000"/>
          </a:xfrm>
        </p:grpSpPr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FE4656F6-662A-E54C-21AC-D885327C5290}"/>
                </a:ext>
              </a:extLst>
            </p:cNvPr>
            <p:cNvSpPr/>
            <p:nvPr/>
          </p:nvSpPr>
          <p:spPr>
            <a:xfrm>
              <a:off x="5811234" y="0"/>
              <a:ext cx="2911720" cy="6858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570D3436-43E7-057A-F256-6A76473D75CE}"/>
                </a:ext>
              </a:extLst>
            </p:cNvPr>
            <p:cNvSpPr/>
            <p:nvPr/>
          </p:nvSpPr>
          <p:spPr>
            <a:xfrm rot="5400000">
              <a:off x="8469251" y="564214"/>
              <a:ext cx="1011112" cy="545623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1606787-50FA-05C9-E55A-942D650C4C2C}"/>
              </a:ext>
            </a:extLst>
          </p:cNvPr>
          <p:cNvGrpSpPr/>
          <p:nvPr/>
        </p:nvGrpSpPr>
        <p:grpSpPr>
          <a:xfrm rot="2554657" flipH="1">
            <a:off x="13085665" y="4736592"/>
            <a:ext cx="3456080" cy="6858000"/>
            <a:chOff x="2900759" y="0"/>
            <a:chExt cx="3456080" cy="6858000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A1D9CDE8-666C-4256-4697-FF9335C3E8A9}"/>
                </a:ext>
              </a:extLst>
            </p:cNvPr>
            <p:cNvSpPr/>
            <p:nvPr/>
          </p:nvSpPr>
          <p:spPr>
            <a:xfrm>
              <a:off x="2900759" y="0"/>
              <a:ext cx="291172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86509C6A-41D6-A03D-C0D7-D445D0D644E7}"/>
                </a:ext>
              </a:extLst>
            </p:cNvPr>
            <p:cNvSpPr/>
            <p:nvPr/>
          </p:nvSpPr>
          <p:spPr>
            <a:xfrm rot="5400000">
              <a:off x="5578472" y="564214"/>
              <a:ext cx="1011112" cy="545623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6F97580-E13A-EF95-BF1B-202FC48E4FDD}"/>
              </a:ext>
            </a:extLst>
          </p:cNvPr>
          <p:cNvGrpSpPr/>
          <p:nvPr/>
        </p:nvGrpSpPr>
        <p:grpSpPr>
          <a:xfrm rot="2554657" flipH="1">
            <a:off x="13673648" y="4736592"/>
            <a:ext cx="3446865" cy="6858000"/>
            <a:chOff x="-10961" y="0"/>
            <a:chExt cx="3446865" cy="6858000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4E9B4581-3BA5-93FB-1464-6A32480DDD57}"/>
                </a:ext>
              </a:extLst>
            </p:cNvPr>
            <p:cNvSpPr/>
            <p:nvPr/>
          </p:nvSpPr>
          <p:spPr>
            <a:xfrm>
              <a:off x="-10961" y="0"/>
              <a:ext cx="2911720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BEC9F79B-90E3-1F2B-FE0A-065452BD370B}"/>
                </a:ext>
              </a:extLst>
            </p:cNvPr>
            <p:cNvSpPr/>
            <p:nvPr/>
          </p:nvSpPr>
          <p:spPr>
            <a:xfrm rot="5400000">
              <a:off x="2657537" y="564214"/>
              <a:ext cx="1011112" cy="545623"/>
            </a:xfrm>
            <a:prstGeom prst="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0B9AFB-A0CC-E969-2956-552A59B1433A}"/>
              </a:ext>
            </a:extLst>
          </p:cNvPr>
          <p:cNvSpPr/>
          <p:nvPr/>
        </p:nvSpPr>
        <p:spPr>
          <a:xfrm>
            <a:off x="13109040" y="4838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é a alimentação saudável?</a:t>
            </a:r>
            <a:endParaRPr lang="pt-BR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612F913-6D95-8708-B963-B4C15117622C}"/>
              </a:ext>
            </a:extLst>
          </p:cNvPr>
          <p:cNvSpPr txBox="1"/>
          <p:nvPr/>
        </p:nvSpPr>
        <p:spPr>
          <a:xfrm>
            <a:off x="742125" y="2093049"/>
            <a:ext cx="10009197" cy="3471273"/>
          </a:xfrm>
          <a:custGeom>
            <a:avLst/>
            <a:gdLst>
              <a:gd name="connsiteX0" fmla="*/ 0 w 2926080"/>
              <a:gd name="connsiteY0" fmla="*/ 0 h 1323439"/>
              <a:gd name="connsiteX1" fmla="*/ 2926080 w 2926080"/>
              <a:gd name="connsiteY1" fmla="*/ 0 h 1323439"/>
              <a:gd name="connsiteX2" fmla="*/ 2926080 w 2926080"/>
              <a:gd name="connsiteY2" fmla="*/ 1323439 h 1323439"/>
              <a:gd name="connsiteX3" fmla="*/ 0 w 2926080"/>
              <a:gd name="connsiteY3" fmla="*/ 1323439 h 1323439"/>
              <a:gd name="connsiteX4" fmla="*/ 0 w 2926080"/>
              <a:gd name="connsiteY4" fmla="*/ 0 h 1323439"/>
              <a:gd name="connsiteX0" fmla="*/ 0 w 2926080"/>
              <a:gd name="connsiteY0" fmla="*/ 187960 h 1511399"/>
              <a:gd name="connsiteX1" fmla="*/ 2926080 w 2926080"/>
              <a:gd name="connsiteY1" fmla="*/ 187960 h 1511399"/>
              <a:gd name="connsiteX2" fmla="*/ 2926080 w 2926080"/>
              <a:gd name="connsiteY2" fmla="*/ 1511399 h 1511399"/>
              <a:gd name="connsiteX3" fmla="*/ 0 w 2926080"/>
              <a:gd name="connsiteY3" fmla="*/ 1511399 h 1511399"/>
              <a:gd name="connsiteX4" fmla="*/ 0 w 2926080"/>
              <a:gd name="connsiteY4" fmla="*/ 187960 h 1511399"/>
              <a:gd name="connsiteX0" fmla="*/ 0 w 2926080"/>
              <a:gd name="connsiteY0" fmla="*/ 187960 h 1709519"/>
              <a:gd name="connsiteX1" fmla="*/ 2926080 w 2926080"/>
              <a:gd name="connsiteY1" fmla="*/ 187960 h 1709519"/>
              <a:gd name="connsiteX2" fmla="*/ 2926080 w 2926080"/>
              <a:gd name="connsiteY2" fmla="*/ 1511399 h 1709519"/>
              <a:gd name="connsiteX3" fmla="*/ 0 w 2926080"/>
              <a:gd name="connsiteY3" fmla="*/ 1511399 h 1709519"/>
              <a:gd name="connsiteX4" fmla="*/ 0 w 2926080"/>
              <a:gd name="connsiteY4" fmla="*/ 187960 h 1709519"/>
              <a:gd name="connsiteX0" fmla="*/ 213360 w 3139440"/>
              <a:gd name="connsiteY0" fmla="*/ 187960 h 1709519"/>
              <a:gd name="connsiteX1" fmla="*/ 3139440 w 3139440"/>
              <a:gd name="connsiteY1" fmla="*/ 187960 h 1709519"/>
              <a:gd name="connsiteX2" fmla="*/ 3139440 w 3139440"/>
              <a:gd name="connsiteY2" fmla="*/ 1511399 h 1709519"/>
              <a:gd name="connsiteX3" fmla="*/ 213360 w 3139440"/>
              <a:gd name="connsiteY3" fmla="*/ 1511399 h 1709519"/>
              <a:gd name="connsiteX4" fmla="*/ 213360 w 3139440"/>
              <a:gd name="connsiteY4" fmla="*/ 187960 h 1709519"/>
              <a:gd name="connsiteX0" fmla="*/ 213360 w 3347720"/>
              <a:gd name="connsiteY0" fmla="*/ 187960 h 1709519"/>
              <a:gd name="connsiteX1" fmla="*/ 3139440 w 3347720"/>
              <a:gd name="connsiteY1" fmla="*/ 187960 h 1709519"/>
              <a:gd name="connsiteX2" fmla="*/ 3139440 w 3347720"/>
              <a:gd name="connsiteY2" fmla="*/ 1511399 h 1709519"/>
              <a:gd name="connsiteX3" fmla="*/ 213360 w 3347720"/>
              <a:gd name="connsiteY3" fmla="*/ 1511399 h 1709519"/>
              <a:gd name="connsiteX4" fmla="*/ 213360 w 3347720"/>
              <a:gd name="connsiteY4" fmla="*/ 187960 h 1709519"/>
              <a:gd name="connsiteX0" fmla="*/ 236611 w 3370971"/>
              <a:gd name="connsiteY0" fmla="*/ 187960 h 1709519"/>
              <a:gd name="connsiteX1" fmla="*/ 3162691 w 3370971"/>
              <a:gd name="connsiteY1" fmla="*/ 187960 h 1709519"/>
              <a:gd name="connsiteX2" fmla="*/ 3162691 w 3370971"/>
              <a:gd name="connsiteY2" fmla="*/ 1511399 h 1709519"/>
              <a:gd name="connsiteX3" fmla="*/ 236611 w 3370971"/>
              <a:gd name="connsiteY3" fmla="*/ 1511399 h 1709519"/>
              <a:gd name="connsiteX4" fmla="*/ 236611 w 3370971"/>
              <a:gd name="connsiteY4" fmla="*/ 187960 h 1709519"/>
              <a:gd name="connsiteX0" fmla="*/ 236611 w 3406034"/>
              <a:gd name="connsiteY0" fmla="*/ 187960 h 1709519"/>
              <a:gd name="connsiteX1" fmla="*/ 3162691 w 3406034"/>
              <a:gd name="connsiteY1" fmla="*/ 187960 h 1709519"/>
              <a:gd name="connsiteX2" fmla="*/ 3162691 w 3406034"/>
              <a:gd name="connsiteY2" fmla="*/ 1511399 h 1709519"/>
              <a:gd name="connsiteX3" fmla="*/ 236611 w 3406034"/>
              <a:gd name="connsiteY3" fmla="*/ 1511399 h 1709519"/>
              <a:gd name="connsiteX4" fmla="*/ 236611 w 3406034"/>
              <a:gd name="connsiteY4" fmla="*/ 187960 h 1709519"/>
              <a:gd name="connsiteX0" fmla="*/ 280496 w 3449919"/>
              <a:gd name="connsiteY0" fmla="*/ 187960 h 1709519"/>
              <a:gd name="connsiteX1" fmla="*/ 3206576 w 3449919"/>
              <a:gd name="connsiteY1" fmla="*/ 187960 h 1709519"/>
              <a:gd name="connsiteX2" fmla="*/ 3206576 w 3449919"/>
              <a:gd name="connsiteY2" fmla="*/ 1511399 h 1709519"/>
              <a:gd name="connsiteX3" fmla="*/ 280496 w 3449919"/>
              <a:gd name="connsiteY3" fmla="*/ 1511399 h 1709519"/>
              <a:gd name="connsiteX4" fmla="*/ 280496 w 3449919"/>
              <a:gd name="connsiteY4" fmla="*/ 187960 h 1709519"/>
              <a:gd name="connsiteX0" fmla="*/ 365728 w 3535151"/>
              <a:gd name="connsiteY0" fmla="*/ 187960 h 1709519"/>
              <a:gd name="connsiteX1" fmla="*/ 3291808 w 3535151"/>
              <a:gd name="connsiteY1" fmla="*/ 187960 h 1709519"/>
              <a:gd name="connsiteX2" fmla="*/ 3291808 w 3535151"/>
              <a:gd name="connsiteY2" fmla="*/ 1511399 h 1709519"/>
              <a:gd name="connsiteX3" fmla="*/ 365728 w 3535151"/>
              <a:gd name="connsiteY3" fmla="*/ 1511399 h 1709519"/>
              <a:gd name="connsiteX4" fmla="*/ 365728 w 3535151"/>
              <a:gd name="connsiteY4" fmla="*/ 187960 h 1709519"/>
              <a:gd name="connsiteX0" fmla="*/ 365728 w 3628129"/>
              <a:gd name="connsiteY0" fmla="*/ 187960 h 1709519"/>
              <a:gd name="connsiteX1" fmla="*/ 3291808 w 3628129"/>
              <a:gd name="connsiteY1" fmla="*/ 187960 h 1709519"/>
              <a:gd name="connsiteX2" fmla="*/ 3291808 w 3628129"/>
              <a:gd name="connsiteY2" fmla="*/ 1511399 h 1709519"/>
              <a:gd name="connsiteX3" fmla="*/ 365728 w 3628129"/>
              <a:gd name="connsiteY3" fmla="*/ 1511399 h 1709519"/>
              <a:gd name="connsiteX4" fmla="*/ 365728 w 3628129"/>
              <a:gd name="connsiteY4" fmla="*/ 187960 h 1709519"/>
              <a:gd name="connsiteX0" fmla="*/ 365728 w 3672139"/>
              <a:gd name="connsiteY0" fmla="*/ 187960 h 1709519"/>
              <a:gd name="connsiteX1" fmla="*/ 3291808 w 3672139"/>
              <a:gd name="connsiteY1" fmla="*/ 187960 h 1709519"/>
              <a:gd name="connsiteX2" fmla="*/ 3291808 w 3672139"/>
              <a:gd name="connsiteY2" fmla="*/ 1511399 h 1709519"/>
              <a:gd name="connsiteX3" fmla="*/ 365728 w 3672139"/>
              <a:gd name="connsiteY3" fmla="*/ 1511399 h 1709519"/>
              <a:gd name="connsiteX4" fmla="*/ 365728 w 3672139"/>
              <a:gd name="connsiteY4" fmla="*/ 187960 h 1709519"/>
              <a:gd name="connsiteX0" fmla="*/ 365728 w 3699172"/>
              <a:gd name="connsiteY0" fmla="*/ 187960 h 1709519"/>
              <a:gd name="connsiteX1" fmla="*/ 3291808 w 3699172"/>
              <a:gd name="connsiteY1" fmla="*/ 187960 h 1709519"/>
              <a:gd name="connsiteX2" fmla="*/ 3291808 w 3699172"/>
              <a:gd name="connsiteY2" fmla="*/ 1511399 h 1709519"/>
              <a:gd name="connsiteX3" fmla="*/ 365728 w 3699172"/>
              <a:gd name="connsiteY3" fmla="*/ 1511399 h 1709519"/>
              <a:gd name="connsiteX4" fmla="*/ 365728 w 3699172"/>
              <a:gd name="connsiteY4" fmla="*/ 187960 h 170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9172" h="1709519">
                <a:moveTo>
                  <a:pt x="365728" y="187960"/>
                </a:moveTo>
                <a:cubicBezTo>
                  <a:pt x="1341088" y="187960"/>
                  <a:pt x="2876518" y="-234950"/>
                  <a:pt x="3291808" y="187960"/>
                </a:cubicBezTo>
                <a:cubicBezTo>
                  <a:pt x="3972267" y="571733"/>
                  <a:pt x="3678084" y="1264414"/>
                  <a:pt x="3291808" y="1511399"/>
                </a:cubicBezTo>
                <a:cubicBezTo>
                  <a:pt x="156178" y="1957169"/>
                  <a:pt x="1341088" y="1511399"/>
                  <a:pt x="365728" y="1511399"/>
                </a:cubicBezTo>
                <a:cubicBezTo>
                  <a:pt x="-313700" y="1185596"/>
                  <a:pt x="114986" y="-77665"/>
                  <a:pt x="365728" y="187960"/>
                </a:cubicBezTo>
                <a:close/>
              </a:path>
            </a:pathLst>
          </a:cu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ctr"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2400" dirty="0"/>
              <a:t>Para ter uma alimentação saudável, é essencial priorizar alimentos in natura ou minimamente processados, como frutas, verduras, legumes e proteínas magras, e evitar ultraprocessados ricos em sódio, gorduras e açúcares. Beba bastante água ao longo do dia, faça refeições regulares e diversificadas e, quando possível, inclua a prática de atividades físicas na sua rotina.  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46CF353-32B3-F8B4-2E37-48F8DF5C646A}"/>
              </a:ext>
            </a:extLst>
          </p:cNvPr>
          <p:cNvSpPr/>
          <p:nvPr/>
        </p:nvSpPr>
        <p:spPr>
          <a:xfrm>
            <a:off x="626745" y="6362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Como ter a alimentação saudável?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95C94BC-DC90-000B-AF81-6D6BCBA6AFE6}"/>
              </a:ext>
            </a:extLst>
          </p:cNvPr>
          <p:cNvGrpSpPr/>
          <p:nvPr/>
        </p:nvGrpSpPr>
        <p:grpSpPr>
          <a:xfrm>
            <a:off x="9905476" y="4911016"/>
            <a:ext cx="1849741" cy="1849741"/>
            <a:chOff x="5229185" y="2504129"/>
            <a:chExt cx="1849741" cy="1849741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9C6E451F-DEE4-813B-8E1A-00D8713FE651}"/>
                </a:ext>
              </a:extLst>
            </p:cNvPr>
            <p:cNvSpPr/>
            <p:nvPr/>
          </p:nvSpPr>
          <p:spPr>
            <a:xfrm>
              <a:off x="5286000" y="2619000"/>
              <a:ext cx="1620000" cy="162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98" name="Picture 2" descr="21 ideias de Comida | comidas saudaveis, receitas saudáveis, receitas de  alimentação saudável">
              <a:extLst>
                <a:ext uri="{FF2B5EF4-FFF2-40B4-BE49-F238E27FC236}">
                  <a16:creationId xmlns:a16="http://schemas.microsoft.com/office/drawing/2014/main" id="{80BC43E6-BDBB-5236-3A35-35A711007A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9185" y="2504129"/>
              <a:ext cx="1849741" cy="1849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0" name="Picture 4" descr="Carne Cozida PNG">
            <a:extLst>
              <a:ext uri="{FF2B5EF4-FFF2-40B4-BE49-F238E27FC236}">
                <a16:creationId xmlns:a16="http://schemas.microsoft.com/office/drawing/2014/main" id="{A3E013A6-530F-60CD-0D44-19BA62C51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370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7F3D136-805F-CF1F-B1E4-B4A9DCC566F7}"/>
              </a:ext>
            </a:extLst>
          </p:cNvPr>
          <p:cNvSpPr/>
          <p:nvPr/>
        </p:nvSpPr>
        <p:spPr>
          <a:xfrm>
            <a:off x="13406583" y="7886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Mesmo saudável, não pode exagerar!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B4B13F-739F-78A4-DE39-A4AE08D2FF0F}"/>
              </a:ext>
            </a:extLst>
          </p:cNvPr>
          <p:cNvSpPr txBox="1"/>
          <p:nvPr/>
        </p:nvSpPr>
        <p:spPr>
          <a:xfrm>
            <a:off x="9972841" y="1564104"/>
            <a:ext cx="15373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b="1" dirty="0">
                <a:latin typeface="Calibri"/>
                <a:ea typeface="Calibri"/>
                <a:cs typeface="Calibri"/>
              </a:rPr>
              <a:t>Leandro</a:t>
            </a:r>
          </a:p>
        </p:txBody>
      </p:sp>
    </p:spTree>
    <p:extLst>
      <p:ext uri="{BB962C8B-B14F-4D97-AF65-F5344CB8AC3E}">
        <p14:creationId xmlns:p14="http://schemas.microsoft.com/office/powerpoint/2010/main" val="1372651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rgbClr val="0070C0"/>
            </a:gs>
            <a:gs pos="100000">
              <a:srgbClr val="004890"/>
            </a:gs>
            <a:gs pos="0">
              <a:srgbClr val="002060"/>
            </a:gs>
            <a:gs pos="56000">
              <a:srgbClr val="00B0F0"/>
            </a:gs>
          </a:gsLst>
          <a:lin ang="81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12EF9-FE0A-20B4-5589-654A6C4AD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C1EFE67D-BAA3-3CF0-A14A-49B06E5CB9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3376612" y="352425"/>
            <a:ext cx="5438775" cy="615315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58BF39A-5C0D-E886-6446-5B3DDE992393}"/>
              </a:ext>
            </a:extLst>
          </p:cNvPr>
          <p:cNvSpPr/>
          <p:nvPr/>
        </p:nvSpPr>
        <p:spPr>
          <a:xfrm>
            <a:off x="13145250" y="3314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nós vamos apresentar hoje?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1199977-7DFE-5474-633D-98FCF831DD4A}"/>
              </a:ext>
            </a:extLst>
          </p:cNvPr>
          <p:cNvGrpSpPr/>
          <p:nvPr/>
        </p:nvGrpSpPr>
        <p:grpSpPr>
          <a:xfrm rot="2554657" flipH="1">
            <a:off x="12192000" y="4736592"/>
            <a:ext cx="3456080" cy="6858000"/>
            <a:chOff x="8712473" y="0"/>
            <a:chExt cx="3456080" cy="6858000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08E43389-8AF2-E666-2526-1A5F39B5F177}"/>
                </a:ext>
              </a:extLst>
            </p:cNvPr>
            <p:cNvSpPr/>
            <p:nvPr/>
          </p:nvSpPr>
          <p:spPr>
            <a:xfrm>
              <a:off x="8712473" y="0"/>
              <a:ext cx="2911720" cy="6858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715553A0-5600-ED64-CEB8-2AB9EA1CF074}"/>
                </a:ext>
              </a:extLst>
            </p:cNvPr>
            <p:cNvSpPr/>
            <p:nvPr/>
          </p:nvSpPr>
          <p:spPr>
            <a:xfrm rot="5400000">
              <a:off x="11390186" y="564214"/>
              <a:ext cx="1011112" cy="54562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E4AC35E9-A8B2-532E-D4BB-EE48924CB8E4}"/>
              </a:ext>
            </a:extLst>
          </p:cNvPr>
          <p:cNvGrpSpPr/>
          <p:nvPr/>
        </p:nvGrpSpPr>
        <p:grpSpPr>
          <a:xfrm rot="2554657" flipH="1">
            <a:off x="12605384" y="4736592"/>
            <a:ext cx="3436384" cy="6858000"/>
            <a:chOff x="5811234" y="0"/>
            <a:chExt cx="3436384" cy="6858000"/>
          </a:xfrm>
        </p:grpSpPr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260DB4EE-F728-0312-4ED3-C710172B1617}"/>
                </a:ext>
              </a:extLst>
            </p:cNvPr>
            <p:cNvSpPr/>
            <p:nvPr/>
          </p:nvSpPr>
          <p:spPr>
            <a:xfrm>
              <a:off x="5811234" y="0"/>
              <a:ext cx="2911720" cy="6858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FE337DF1-33FB-95EE-6975-1E33949B92EA}"/>
                </a:ext>
              </a:extLst>
            </p:cNvPr>
            <p:cNvSpPr/>
            <p:nvPr/>
          </p:nvSpPr>
          <p:spPr>
            <a:xfrm rot="5400000">
              <a:off x="8469251" y="564214"/>
              <a:ext cx="1011112" cy="545623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414B4013-8DFC-5137-9E71-C0E2BE147EF1}"/>
              </a:ext>
            </a:extLst>
          </p:cNvPr>
          <p:cNvGrpSpPr/>
          <p:nvPr/>
        </p:nvGrpSpPr>
        <p:grpSpPr>
          <a:xfrm rot="2554657" flipH="1">
            <a:off x="13085665" y="4736592"/>
            <a:ext cx="3456080" cy="6858000"/>
            <a:chOff x="2900759" y="0"/>
            <a:chExt cx="3456080" cy="6858000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829B8D90-7457-7E32-414D-4299CFFE2F64}"/>
                </a:ext>
              </a:extLst>
            </p:cNvPr>
            <p:cNvSpPr/>
            <p:nvPr/>
          </p:nvSpPr>
          <p:spPr>
            <a:xfrm>
              <a:off x="2900759" y="0"/>
              <a:ext cx="291172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8BD3F073-FB3E-8642-E0A7-7F542F1ABCE3}"/>
                </a:ext>
              </a:extLst>
            </p:cNvPr>
            <p:cNvSpPr/>
            <p:nvPr/>
          </p:nvSpPr>
          <p:spPr>
            <a:xfrm rot="5400000">
              <a:off x="5578472" y="564214"/>
              <a:ext cx="1011112" cy="545623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1980CDF-BAA5-766F-C405-6067834ABB7C}"/>
              </a:ext>
            </a:extLst>
          </p:cNvPr>
          <p:cNvGrpSpPr/>
          <p:nvPr/>
        </p:nvGrpSpPr>
        <p:grpSpPr>
          <a:xfrm rot="2554657" flipH="1">
            <a:off x="13673648" y="4736592"/>
            <a:ext cx="3446865" cy="6858000"/>
            <a:chOff x="-10961" y="0"/>
            <a:chExt cx="3446865" cy="6858000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F40B04EF-A581-6851-7099-D14576273AE0}"/>
                </a:ext>
              </a:extLst>
            </p:cNvPr>
            <p:cNvSpPr/>
            <p:nvPr/>
          </p:nvSpPr>
          <p:spPr>
            <a:xfrm>
              <a:off x="-10961" y="0"/>
              <a:ext cx="2911720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8F1D3993-94E8-1A07-1A90-63D4412DD844}"/>
                </a:ext>
              </a:extLst>
            </p:cNvPr>
            <p:cNvSpPr/>
            <p:nvPr/>
          </p:nvSpPr>
          <p:spPr>
            <a:xfrm rot="5400000">
              <a:off x="2657537" y="564214"/>
              <a:ext cx="1011112" cy="545623"/>
            </a:xfrm>
            <a:prstGeom prst="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231D8C1E-9EBA-750D-93E4-2FEEE11AF0AD}"/>
              </a:ext>
            </a:extLst>
          </p:cNvPr>
          <p:cNvSpPr/>
          <p:nvPr/>
        </p:nvSpPr>
        <p:spPr>
          <a:xfrm>
            <a:off x="13109040" y="4838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é a alimentação saudável?</a:t>
            </a:r>
            <a:endParaRPr lang="pt-BR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D71A3106-6F65-21F3-7094-ADFEFC77CF36}"/>
              </a:ext>
            </a:extLst>
          </p:cNvPr>
          <p:cNvSpPr txBox="1"/>
          <p:nvPr/>
        </p:nvSpPr>
        <p:spPr>
          <a:xfrm>
            <a:off x="742125" y="2093049"/>
            <a:ext cx="10009197" cy="3471273"/>
          </a:xfrm>
          <a:custGeom>
            <a:avLst/>
            <a:gdLst>
              <a:gd name="connsiteX0" fmla="*/ 0 w 2926080"/>
              <a:gd name="connsiteY0" fmla="*/ 0 h 1323439"/>
              <a:gd name="connsiteX1" fmla="*/ 2926080 w 2926080"/>
              <a:gd name="connsiteY1" fmla="*/ 0 h 1323439"/>
              <a:gd name="connsiteX2" fmla="*/ 2926080 w 2926080"/>
              <a:gd name="connsiteY2" fmla="*/ 1323439 h 1323439"/>
              <a:gd name="connsiteX3" fmla="*/ 0 w 2926080"/>
              <a:gd name="connsiteY3" fmla="*/ 1323439 h 1323439"/>
              <a:gd name="connsiteX4" fmla="*/ 0 w 2926080"/>
              <a:gd name="connsiteY4" fmla="*/ 0 h 1323439"/>
              <a:gd name="connsiteX0" fmla="*/ 0 w 2926080"/>
              <a:gd name="connsiteY0" fmla="*/ 187960 h 1511399"/>
              <a:gd name="connsiteX1" fmla="*/ 2926080 w 2926080"/>
              <a:gd name="connsiteY1" fmla="*/ 187960 h 1511399"/>
              <a:gd name="connsiteX2" fmla="*/ 2926080 w 2926080"/>
              <a:gd name="connsiteY2" fmla="*/ 1511399 h 1511399"/>
              <a:gd name="connsiteX3" fmla="*/ 0 w 2926080"/>
              <a:gd name="connsiteY3" fmla="*/ 1511399 h 1511399"/>
              <a:gd name="connsiteX4" fmla="*/ 0 w 2926080"/>
              <a:gd name="connsiteY4" fmla="*/ 187960 h 1511399"/>
              <a:gd name="connsiteX0" fmla="*/ 0 w 2926080"/>
              <a:gd name="connsiteY0" fmla="*/ 187960 h 1709519"/>
              <a:gd name="connsiteX1" fmla="*/ 2926080 w 2926080"/>
              <a:gd name="connsiteY1" fmla="*/ 187960 h 1709519"/>
              <a:gd name="connsiteX2" fmla="*/ 2926080 w 2926080"/>
              <a:gd name="connsiteY2" fmla="*/ 1511399 h 1709519"/>
              <a:gd name="connsiteX3" fmla="*/ 0 w 2926080"/>
              <a:gd name="connsiteY3" fmla="*/ 1511399 h 1709519"/>
              <a:gd name="connsiteX4" fmla="*/ 0 w 2926080"/>
              <a:gd name="connsiteY4" fmla="*/ 187960 h 1709519"/>
              <a:gd name="connsiteX0" fmla="*/ 213360 w 3139440"/>
              <a:gd name="connsiteY0" fmla="*/ 187960 h 1709519"/>
              <a:gd name="connsiteX1" fmla="*/ 3139440 w 3139440"/>
              <a:gd name="connsiteY1" fmla="*/ 187960 h 1709519"/>
              <a:gd name="connsiteX2" fmla="*/ 3139440 w 3139440"/>
              <a:gd name="connsiteY2" fmla="*/ 1511399 h 1709519"/>
              <a:gd name="connsiteX3" fmla="*/ 213360 w 3139440"/>
              <a:gd name="connsiteY3" fmla="*/ 1511399 h 1709519"/>
              <a:gd name="connsiteX4" fmla="*/ 213360 w 3139440"/>
              <a:gd name="connsiteY4" fmla="*/ 187960 h 1709519"/>
              <a:gd name="connsiteX0" fmla="*/ 213360 w 3347720"/>
              <a:gd name="connsiteY0" fmla="*/ 187960 h 1709519"/>
              <a:gd name="connsiteX1" fmla="*/ 3139440 w 3347720"/>
              <a:gd name="connsiteY1" fmla="*/ 187960 h 1709519"/>
              <a:gd name="connsiteX2" fmla="*/ 3139440 w 3347720"/>
              <a:gd name="connsiteY2" fmla="*/ 1511399 h 1709519"/>
              <a:gd name="connsiteX3" fmla="*/ 213360 w 3347720"/>
              <a:gd name="connsiteY3" fmla="*/ 1511399 h 1709519"/>
              <a:gd name="connsiteX4" fmla="*/ 213360 w 3347720"/>
              <a:gd name="connsiteY4" fmla="*/ 187960 h 1709519"/>
              <a:gd name="connsiteX0" fmla="*/ 236611 w 3370971"/>
              <a:gd name="connsiteY0" fmla="*/ 187960 h 1709519"/>
              <a:gd name="connsiteX1" fmla="*/ 3162691 w 3370971"/>
              <a:gd name="connsiteY1" fmla="*/ 187960 h 1709519"/>
              <a:gd name="connsiteX2" fmla="*/ 3162691 w 3370971"/>
              <a:gd name="connsiteY2" fmla="*/ 1511399 h 1709519"/>
              <a:gd name="connsiteX3" fmla="*/ 236611 w 3370971"/>
              <a:gd name="connsiteY3" fmla="*/ 1511399 h 1709519"/>
              <a:gd name="connsiteX4" fmla="*/ 236611 w 3370971"/>
              <a:gd name="connsiteY4" fmla="*/ 187960 h 1709519"/>
              <a:gd name="connsiteX0" fmla="*/ 236611 w 3406034"/>
              <a:gd name="connsiteY0" fmla="*/ 187960 h 1709519"/>
              <a:gd name="connsiteX1" fmla="*/ 3162691 w 3406034"/>
              <a:gd name="connsiteY1" fmla="*/ 187960 h 1709519"/>
              <a:gd name="connsiteX2" fmla="*/ 3162691 w 3406034"/>
              <a:gd name="connsiteY2" fmla="*/ 1511399 h 1709519"/>
              <a:gd name="connsiteX3" fmla="*/ 236611 w 3406034"/>
              <a:gd name="connsiteY3" fmla="*/ 1511399 h 1709519"/>
              <a:gd name="connsiteX4" fmla="*/ 236611 w 3406034"/>
              <a:gd name="connsiteY4" fmla="*/ 187960 h 1709519"/>
              <a:gd name="connsiteX0" fmla="*/ 280496 w 3449919"/>
              <a:gd name="connsiteY0" fmla="*/ 187960 h 1709519"/>
              <a:gd name="connsiteX1" fmla="*/ 3206576 w 3449919"/>
              <a:gd name="connsiteY1" fmla="*/ 187960 h 1709519"/>
              <a:gd name="connsiteX2" fmla="*/ 3206576 w 3449919"/>
              <a:gd name="connsiteY2" fmla="*/ 1511399 h 1709519"/>
              <a:gd name="connsiteX3" fmla="*/ 280496 w 3449919"/>
              <a:gd name="connsiteY3" fmla="*/ 1511399 h 1709519"/>
              <a:gd name="connsiteX4" fmla="*/ 280496 w 3449919"/>
              <a:gd name="connsiteY4" fmla="*/ 187960 h 1709519"/>
              <a:gd name="connsiteX0" fmla="*/ 365728 w 3535151"/>
              <a:gd name="connsiteY0" fmla="*/ 187960 h 1709519"/>
              <a:gd name="connsiteX1" fmla="*/ 3291808 w 3535151"/>
              <a:gd name="connsiteY1" fmla="*/ 187960 h 1709519"/>
              <a:gd name="connsiteX2" fmla="*/ 3291808 w 3535151"/>
              <a:gd name="connsiteY2" fmla="*/ 1511399 h 1709519"/>
              <a:gd name="connsiteX3" fmla="*/ 365728 w 3535151"/>
              <a:gd name="connsiteY3" fmla="*/ 1511399 h 1709519"/>
              <a:gd name="connsiteX4" fmla="*/ 365728 w 3535151"/>
              <a:gd name="connsiteY4" fmla="*/ 187960 h 1709519"/>
              <a:gd name="connsiteX0" fmla="*/ 365728 w 3628129"/>
              <a:gd name="connsiteY0" fmla="*/ 187960 h 1709519"/>
              <a:gd name="connsiteX1" fmla="*/ 3291808 w 3628129"/>
              <a:gd name="connsiteY1" fmla="*/ 187960 h 1709519"/>
              <a:gd name="connsiteX2" fmla="*/ 3291808 w 3628129"/>
              <a:gd name="connsiteY2" fmla="*/ 1511399 h 1709519"/>
              <a:gd name="connsiteX3" fmla="*/ 365728 w 3628129"/>
              <a:gd name="connsiteY3" fmla="*/ 1511399 h 1709519"/>
              <a:gd name="connsiteX4" fmla="*/ 365728 w 3628129"/>
              <a:gd name="connsiteY4" fmla="*/ 187960 h 1709519"/>
              <a:gd name="connsiteX0" fmla="*/ 365728 w 3672139"/>
              <a:gd name="connsiteY0" fmla="*/ 187960 h 1709519"/>
              <a:gd name="connsiteX1" fmla="*/ 3291808 w 3672139"/>
              <a:gd name="connsiteY1" fmla="*/ 187960 h 1709519"/>
              <a:gd name="connsiteX2" fmla="*/ 3291808 w 3672139"/>
              <a:gd name="connsiteY2" fmla="*/ 1511399 h 1709519"/>
              <a:gd name="connsiteX3" fmla="*/ 365728 w 3672139"/>
              <a:gd name="connsiteY3" fmla="*/ 1511399 h 1709519"/>
              <a:gd name="connsiteX4" fmla="*/ 365728 w 3672139"/>
              <a:gd name="connsiteY4" fmla="*/ 187960 h 1709519"/>
              <a:gd name="connsiteX0" fmla="*/ 365728 w 3699172"/>
              <a:gd name="connsiteY0" fmla="*/ 187960 h 1709519"/>
              <a:gd name="connsiteX1" fmla="*/ 3291808 w 3699172"/>
              <a:gd name="connsiteY1" fmla="*/ 187960 h 1709519"/>
              <a:gd name="connsiteX2" fmla="*/ 3291808 w 3699172"/>
              <a:gd name="connsiteY2" fmla="*/ 1511399 h 1709519"/>
              <a:gd name="connsiteX3" fmla="*/ 365728 w 3699172"/>
              <a:gd name="connsiteY3" fmla="*/ 1511399 h 1709519"/>
              <a:gd name="connsiteX4" fmla="*/ 365728 w 3699172"/>
              <a:gd name="connsiteY4" fmla="*/ 187960 h 170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9172" h="1709519">
                <a:moveTo>
                  <a:pt x="365728" y="187960"/>
                </a:moveTo>
                <a:cubicBezTo>
                  <a:pt x="1341088" y="187960"/>
                  <a:pt x="2876518" y="-234950"/>
                  <a:pt x="3291808" y="187960"/>
                </a:cubicBezTo>
                <a:cubicBezTo>
                  <a:pt x="3972267" y="571733"/>
                  <a:pt x="3678084" y="1264414"/>
                  <a:pt x="3291808" y="1511399"/>
                </a:cubicBezTo>
                <a:cubicBezTo>
                  <a:pt x="156178" y="1957169"/>
                  <a:pt x="1341088" y="1511399"/>
                  <a:pt x="365728" y="1511399"/>
                </a:cubicBezTo>
                <a:cubicBezTo>
                  <a:pt x="-313700" y="1185596"/>
                  <a:pt x="114986" y="-77665"/>
                  <a:pt x="365728" y="187960"/>
                </a:cubicBezTo>
                <a:close/>
              </a:path>
            </a:pathLst>
          </a:cu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ctr"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2800" dirty="0">
                <a:effectLst/>
              </a:rPr>
              <a:t>É totalmente verdade: mesmo para pessoas saudáveis, o exagero pode ser prejudicial à saúde. A ideia de que "demais é bom" não se aplica ao bem-estar. O segredo está no equilíbrio, pois até mesmo hábitos saudáveis podem se tornar um problema se praticados em excesso. 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410518F-2256-0AF6-03A7-A301EFBF295E}"/>
              </a:ext>
            </a:extLst>
          </p:cNvPr>
          <p:cNvSpPr/>
          <p:nvPr/>
        </p:nvSpPr>
        <p:spPr>
          <a:xfrm>
            <a:off x="13254183" y="6362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Como ter a alimentação saudável?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915B9F3-AEFD-788C-A03B-3B68FAA68C88}"/>
              </a:ext>
            </a:extLst>
          </p:cNvPr>
          <p:cNvSpPr/>
          <p:nvPr/>
        </p:nvSpPr>
        <p:spPr>
          <a:xfrm>
            <a:off x="626745" y="7886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Mesmo saudável, não pode exagerar!</a:t>
            </a:r>
          </a:p>
        </p:txBody>
      </p:sp>
      <p:pic>
        <p:nvPicPr>
          <p:cNvPr id="5122" name="Picture 2" descr="Sport Man Image Transparent HQ PNG Download | FreePNGimg">
            <a:extLst>
              <a:ext uri="{FF2B5EF4-FFF2-40B4-BE49-F238E27FC236}">
                <a16:creationId xmlns:a16="http://schemas.microsoft.com/office/drawing/2014/main" id="{9E6906C5-603A-BD23-4CC2-0FE7E3753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021" y="4232275"/>
            <a:ext cx="1669902" cy="262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Uma Mulher Correndo Na Esteira PNG , Mulher Correndo, Esteira, Exercício  PNG Imagem para download gratuito">
            <a:extLst>
              <a:ext uri="{FF2B5EF4-FFF2-40B4-BE49-F238E27FC236}">
                <a16:creationId xmlns:a16="http://schemas.microsoft.com/office/drawing/2014/main" id="{245691D8-173A-387A-64C5-D58D21DB4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79292A5-C925-601D-8701-F5F275357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15517"/>
            <a:ext cx="2257428" cy="2257428"/>
          </a:xfrm>
          <a:prstGeom prst="rect">
            <a:avLst/>
          </a:prstGeom>
          <a:noFill/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8A6DE1C-9714-2A14-E214-D8F42226D3DD}"/>
              </a:ext>
            </a:extLst>
          </p:cNvPr>
          <p:cNvSpPr/>
          <p:nvPr/>
        </p:nvSpPr>
        <p:spPr>
          <a:xfrm>
            <a:off x="13355784" y="7886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Obesidade infantil e adulta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15D05C2-A88D-8F84-AE61-A1BB37765D2E}"/>
              </a:ext>
            </a:extLst>
          </p:cNvPr>
          <p:cNvSpPr txBox="1"/>
          <p:nvPr/>
        </p:nvSpPr>
        <p:spPr>
          <a:xfrm>
            <a:off x="9571789" y="1711157"/>
            <a:ext cx="19918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Calibri"/>
                <a:ea typeface="Calibri"/>
                <a:cs typeface="Calibri"/>
              </a:rPr>
              <a:t>Eduardo Soares</a:t>
            </a:r>
          </a:p>
        </p:txBody>
      </p:sp>
    </p:spTree>
    <p:extLst>
      <p:ext uri="{BB962C8B-B14F-4D97-AF65-F5344CB8AC3E}">
        <p14:creationId xmlns:p14="http://schemas.microsoft.com/office/powerpoint/2010/main" val="329783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rgbClr val="0070C0"/>
            </a:gs>
            <a:gs pos="100000">
              <a:srgbClr val="004890"/>
            </a:gs>
            <a:gs pos="0">
              <a:srgbClr val="002060"/>
            </a:gs>
            <a:gs pos="56000">
              <a:srgbClr val="00B0F0"/>
            </a:gs>
          </a:gsLst>
          <a:lin ang="81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8A3EC-FF60-EA4F-E0EC-AFA68B94A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146C25C2-08AC-3BD6-B5B7-7FFF3A0CCF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3376612" y="352425"/>
            <a:ext cx="5438775" cy="615315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50E583D-8883-5712-1CFE-C0BDD36E2D1E}"/>
              </a:ext>
            </a:extLst>
          </p:cNvPr>
          <p:cNvSpPr/>
          <p:nvPr/>
        </p:nvSpPr>
        <p:spPr>
          <a:xfrm>
            <a:off x="13145250" y="3314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nós vamos apresentar hoje?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A967501-8E26-420A-5C07-9067FD99E908}"/>
              </a:ext>
            </a:extLst>
          </p:cNvPr>
          <p:cNvGrpSpPr/>
          <p:nvPr/>
        </p:nvGrpSpPr>
        <p:grpSpPr>
          <a:xfrm rot="2554657" flipH="1">
            <a:off x="12192000" y="4736592"/>
            <a:ext cx="3456080" cy="6858000"/>
            <a:chOff x="8712473" y="0"/>
            <a:chExt cx="3456080" cy="6858000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D528BF57-D616-A204-9254-59C7AA9785B7}"/>
                </a:ext>
              </a:extLst>
            </p:cNvPr>
            <p:cNvSpPr/>
            <p:nvPr/>
          </p:nvSpPr>
          <p:spPr>
            <a:xfrm>
              <a:off x="8712473" y="0"/>
              <a:ext cx="2911720" cy="6858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D34201C3-308E-8EAB-01F3-0F3F7F6A4283}"/>
                </a:ext>
              </a:extLst>
            </p:cNvPr>
            <p:cNvSpPr/>
            <p:nvPr/>
          </p:nvSpPr>
          <p:spPr>
            <a:xfrm rot="5400000">
              <a:off x="11390186" y="564214"/>
              <a:ext cx="1011112" cy="54562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ECD646E-EF31-0576-57F2-2F2B2C2A35AE}"/>
              </a:ext>
            </a:extLst>
          </p:cNvPr>
          <p:cNvGrpSpPr/>
          <p:nvPr/>
        </p:nvGrpSpPr>
        <p:grpSpPr>
          <a:xfrm rot="2554657" flipH="1">
            <a:off x="12605384" y="4736592"/>
            <a:ext cx="3436384" cy="6858000"/>
            <a:chOff x="5811234" y="0"/>
            <a:chExt cx="3436384" cy="6858000"/>
          </a:xfrm>
        </p:grpSpPr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6CB106D1-A018-4BAD-BD5E-0782C41A80DF}"/>
                </a:ext>
              </a:extLst>
            </p:cNvPr>
            <p:cNvSpPr/>
            <p:nvPr/>
          </p:nvSpPr>
          <p:spPr>
            <a:xfrm>
              <a:off x="5811234" y="0"/>
              <a:ext cx="2911720" cy="6858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0C523CC1-5EE8-7B47-D96A-A77C188045BB}"/>
                </a:ext>
              </a:extLst>
            </p:cNvPr>
            <p:cNvSpPr/>
            <p:nvPr/>
          </p:nvSpPr>
          <p:spPr>
            <a:xfrm rot="5400000">
              <a:off x="8469251" y="564214"/>
              <a:ext cx="1011112" cy="545623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43C7FACD-D3DA-3B27-8E0A-9B47E53D0AAF}"/>
              </a:ext>
            </a:extLst>
          </p:cNvPr>
          <p:cNvGrpSpPr/>
          <p:nvPr/>
        </p:nvGrpSpPr>
        <p:grpSpPr>
          <a:xfrm rot="2554657" flipH="1">
            <a:off x="13085665" y="4736592"/>
            <a:ext cx="3456080" cy="6858000"/>
            <a:chOff x="2900759" y="0"/>
            <a:chExt cx="3456080" cy="6858000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4E6DEA83-439F-0DC5-687F-BDC9359B5311}"/>
                </a:ext>
              </a:extLst>
            </p:cNvPr>
            <p:cNvSpPr/>
            <p:nvPr/>
          </p:nvSpPr>
          <p:spPr>
            <a:xfrm>
              <a:off x="2900759" y="0"/>
              <a:ext cx="291172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EEFAE43D-814F-6C06-58AC-21B17FDA65D2}"/>
                </a:ext>
              </a:extLst>
            </p:cNvPr>
            <p:cNvSpPr/>
            <p:nvPr/>
          </p:nvSpPr>
          <p:spPr>
            <a:xfrm rot="5400000">
              <a:off x="5578472" y="564214"/>
              <a:ext cx="1011112" cy="545623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B0CEF331-3FFE-13AF-3E2B-DABEC0152658}"/>
              </a:ext>
            </a:extLst>
          </p:cNvPr>
          <p:cNvGrpSpPr/>
          <p:nvPr/>
        </p:nvGrpSpPr>
        <p:grpSpPr>
          <a:xfrm rot="2554657" flipH="1">
            <a:off x="13673648" y="4736592"/>
            <a:ext cx="3446865" cy="6858000"/>
            <a:chOff x="-10961" y="0"/>
            <a:chExt cx="3446865" cy="6858000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934C388A-4176-CF21-4E3A-40F8424AD579}"/>
                </a:ext>
              </a:extLst>
            </p:cNvPr>
            <p:cNvSpPr/>
            <p:nvPr/>
          </p:nvSpPr>
          <p:spPr>
            <a:xfrm>
              <a:off x="-10961" y="0"/>
              <a:ext cx="2911720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F1017D18-FFB2-AD16-CEB4-01074452C893}"/>
                </a:ext>
              </a:extLst>
            </p:cNvPr>
            <p:cNvSpPr/>
            <p:nvPr/>
          </p:nvSpPr>
          <p:spPr>
            <a:xfrm rot="5400000">
              <a:off x="2657537" y="564214"/>
              <a:ext cx="1011112" cy="545623"/>
            </a:xfrm>
            <a:prstGeom prst="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C7E25A41-162B-64FF-E674-4B9257F4960D}"/>
              </a:ext>
            </a:extLst>
          </p:cNvPr>
          <p:cNvSpPr/>
          <p:nvPr/>
        </p:nvSpPr>
        <p:spPr>
          <a:xfrm>
            <a:off x="13109040" y="4838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é a alimentação saudável?</a:t>
            </a:r>
            <a:endParaRPr lang="pt-BR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0DF279D0-F328-9549-E5F6-B4692483145E}"/>
              </a:ext>
            </a:extLst>
          </p:cNvPr>
          <p:cNvSpPr txBox="1"/>
          <p:nvPr/>
        </p:nvSpPr>
        <p:spPr>
          <a:xfrm>
            <a:off x="742125" y="2093049"/>
            <a:ext cx="10009197" cy="3471273"/>
          </a:xfrm>
          <a:custGeom>
            <a:avLst/>
            <a:gdLst>
              <a:gd name="connsiteX0" fmla="*/ 0 w 2926080"/>
              <a:gd name="connsiteY0" fmla="*/ 0 h 1323439"/>
              <a:gd name="connsiteX1" fmla="*/ 2926080 w 2926080"/>
              <a:gd name="connsiteY1" fmla="*/ 0 h 1323439"/>
              <a:gd name="connsiteX2" fmla="*/ 2926080 w 2926080"/>
              <a:gd name="connsiteY2" fmla="*/ 1323439 h 1323439"/>
              <a:gd name="connsiteX3" fmla="*/ 0 w 2926080"/>
              <a:gd name="connsiteY3" fmla="*/ 1323439 h 1323439"/>
              <a:gd name="connsiteX4" fmla="*/ 0 w 2926080"/>
              <a:gd name="connsiteY4" fmla="*/ 0 h 1323439"/>
              <a:gd name="connsiteX0" fmla="*/ 0 w 2926080"/>
              <a:gd name="connsiteY0" fmla="*/ 187960 h 1511399"/>
              <a:gd name="connsiteX1" fmla="*/ 2926080 w 2926080"/>
              <a:gd name="connsiteY1" fmla="*/ 187960 h 1511399"/>
              <a:gd name="connsiteX2" fmla="*/ 2926080 w 2926080"/>
              <a:gd name="connsiteY2" fmla="*/ 1511399 h 1511399"/>
              <a:gd name="connsiteX3" fmla="*/ 0 w 2926080"/>
              <a:gd name="connsiteY3" fmla="*/ 1511399 h 1511399"/>
              <a:gd name="connsiteX4" fmla="*/ 0 w 2926080"/>
              <a:gd name="connsiteY4" fmla="*/ 187960 h 1511399"/>
              <a:gd name="connsiteX0" fmla="*/ 0 w 2926080"/>
              <a:gd name="connsiteY0" fmla="*/ 187960 h 1709519"/>
              <a:gd name="connsiteX1" fmla="*/ 2926080 w 2926080"/>
              <a:gd name="connsiteY1" fmla="*/ 187960 h 1709519"/>
              <a:gd name="connsiteX2" fmla="*/ 2926080 w 2926080"/>
              <a:gd name="connsiteY2" fmla="*/ 1511399 h 1709519"/>
              <a:gd name="connsiteX3" fmla="*/ 0 w 2926080"/>
              <a:gd name="connsiteY3" fmla="*/ 1511399 h 1709519"/>
              <a:gd name="connsiteX4" fmla="*/ 0 w 2926080"/>
              <a:gd name="connsiteY4" fmla="*/ 187960 h 1709519"/>
              <a:gd name="connsiteX0" fmla="*/ 213360 w 3139440"/>
              <a:gd name="connsiteY0" fmla="*/ 187960 h 1709519"/>
              <a:gd name="connsiteX1" fmla="*/ 3139440 w 3139440"/>
              <a:gd name="connsiteY1" fmla="*/ 187960 h 1709519"/>
              <a:gd name="connsiteX2" fmla="*/ 3139440 w 3139440"/>
              <a:gd name="connsiteY2" fmla="*/ 1511399 h 1709519"/>
              <a:gd name="connsiteX3" fmla="*/ 213360 w 3139440"/>
              <a:gd name="connsiteY3" fmla="*/ 1511399 h 1709519"/>
              <a:gd name="connsiteX4" fmla="*/ 213360 w 3139440"/>
              <a:gd name="connsiteY4" fmla="*/ 187960 h 1709519"/>
              <a:gd name="connsiteX0" fmla="*/ 213360 w 3347720"/>
              <a:gd name="connsiteY0" fmla="*/ 187960 h 1709519"/>
              <a:gd name="connsiteX1" fmla="*/ 3139440 w 3347720"/>
              <a:gd name="connsiteY1" fmla="*/ 187960 h 1709519"/>
              <a:gd name="connsiteX2" fmla="*/ 3139440 w 3347720"/>
              <a:gd name="connsiteY2" fmla="*/ 1511399 h 1709519"/>
              <a:gd name="connsiteX3" fmla="*/ 213360 w 3347720"/>
              <a:gd name="connsiteY3" fmla="*/ 1511399 h 1709519"/>
              <a:gd name="connsiteX4" fmla="*/ 213360 w 3347720"/>
              <a:gd name="connsiteY4" fmla="*/ 187960 h 1709519"/>
              <a:gd name="connsiteX0" fmla="*/ 236611 w 3370971"/>
              <a:gd name="connsiteY0" fmla="*/ 187960 h 1709519"/>
              <a:gd name="connsiteX1" fmla="*/ 3162691 w 3370971"/>
              <a:gd name="connsiteY1" fmla="*/ 187960 h 1709519"/>
              <a:gd name="connsiteX2" fmla="*/ 3162691 w 3370971"/>
              <a:gd name="connsiteY2" fmla="*/ 1511399 h 1709519"/>
              <a:gd name="connsiteX3" fmla="*/ 236611 w 3370971"/>
              <a:gd name="connsiteY3" fmla="*/ 1511399 h 1709519"/>
              <a:gd name="connsiteX4" fmla="*/ 236611 w 3370971"/>
              <a:gd name="connsiteY4" fmla="*/ 187960 h 1709519"/>
              <a:gd name="connsiteX0" fmla="*/ 236611 w 3406034"/>
              <a:gd name="connsiteY0" fmla="*/ 187960 h 1709519"/>
              <a:gd name="connsiteX1" fmla="*/ 3162691 w 3406034"/>
              <a:gd name="connsiteY1" fmla="*/ 187960 h 1709519"/>
              <a:gd name="connsiteX2" fmla="*/ 3162691 w 3406034"/>
              <a:gd name="connsiteY2" fmla="*/ 1511399 h 1709519"/>
              <a:gd name="connsiteX3" fmla="*/ 236611 w 3406034"/>
              <a:gd name="connsiteY3" fmla="*/ 1511399 h 1709519"/>
              <a:gd name="connsiteX4" fmla="*/ 236611 w 3406034"/>
              <a:gd name="connsiteY4" fmla="*/ 187960 h 1709519"/>
              <a:gd name="connsiteX0" fmla="*/ 280496 w 3449919"/>
              <a:gd name="connsiteY0" fmla="*/ 187960 h 1709519"/>
              <a:gd name="connsiteX1" fmla="*/ 3206576 w 3449919"/>
              <a:gd name="connsiteY1" fmla="*/ 187960 h 1709519"/>
              <a:gd name="connsiteX2" fmla="*/ 3206576 w 3449919"/>
              <a:gd name="connsiteY2" fmla="*/ 1511399 h 1709519"/>
              <a:gd name="connsiteX3" fmla="*/ 280496 w 3449919"/>
              <a:gd name="connsiteY3" fmla="*/ 1511399 h 1709519"/>
              <a:gd name="connsiteX4" fmla="*/ 280496 w 3449919"/>
              <a:gd name="connsiteY4" fmla="*/ 187960 h 1709519"/>
              <a:gd name="connsiteX0" fmla="*/ 365728 w 3535151"/>
              <a:gd name="connsiteY0" fmla="*/ 187960 h 1709519"/>
              <a:gd name="connsiteX1" fmla="*/ 3291808 w 3535151"/>
              <a:gd name="connsiteY1" fmla="*/ 187960 h 1709519"/>
              <a:gd name="connsiteX2" fmla="*/ 3291808 w 3535151"/>
              <a:gd name="connsiteY2" fmla="*/ 1511399 h 1709519"/>
              <a:gd name="connsiteX3" fmla="*/ 365728 w 3535151"/>
              <a:gd name="connsiteY3" fmla="*/ 1511399 h 1709519"/>
              <a:gd name="connsiteX4" fmla="*/ 365728 w 3535151"/>
              <a:gd name="connsiteY4" fmla="*/ 187960 h 1709519"/>
              <a:gd name="connsiteX0" fmla="*/ 365728 w 3628129"/>
              <a:gd name="connsiteY0" fmla="*/ 187960 h 1709519"/>
              <a:gd name="connsiteX1" fmla="*/ 3291808 w 3628129"/>
              <a:gd name="connsiteY1" fmla="*/ 187960 h 1709519"/>
              <a:gd name="connsiteX2" fmla="*/ 3291808 w 3628129"/>
              <a:gd name="connsiteY2" fmla="*/ 1511399 h 1709519"/>
              <a:gd name="connsiteX3" fmla="*/ 365728 w 3628129"/>
              <a:gd name="connsiteY3" fmla="*/ 1511399 h 1709519"/>
              <a:gd name="connsiteX4" fmla="*/ 365728 w 3628129"/>
              <a:gd name="connsiteY4" fmla="*/ 187960 h 1709519"/>
              <a:gd name="connsiteX0" fmla="*/ 365728 w 3672139"/>
              <a:gd name="connsiteY0" fmla="*/ 187960 h 1709519"/>
              <a:gd name="connsiteX1" fmla="*/ 3291808 w 3672139"/>
              <a:gd name="connsiteY1" fmla="*/ 187960 h 1709519"/>
              <a:gd name="connsiteX2" fmla="*/ 3291808 w 3672139"/>
              <a:gd name="connsiteY2" fmla="*/ 1511399 h 1709519"/>
              <a:gd name="connsiteX3" fmla="*/ 365728 w 3672139"/>
              <a:gd name="connsiteY3" fmla="*/ 1511399 h 1709519"/>
              <a:gd name="connsiteX4" fmla="*/ 365728 w 3672139"/>
              <a:gd name="connsiteY4" fmla="*/ 187960 h 1709519"/>
              <a:gd name="connsiteX0" fmla="*/ 365728 w 3699172"/>
              <a:gd name="connsiteY0" fmla="*/ 187960 h 1709519"/>
              <a:gd name="connsiteX1" fmla="*/ 3291808 w 3699172"/>
              <a:gd name="connsiteY1" fmla="*/ 187960 h 1709519"/>
              <a:gd name="connsiteX2" fmla="*/ 3291808 w 3699172"/>
              <a:gd name="connsiteY2" fmla="*/ 1511399 h 1709519"/>
              <a:gd name="connsiteX3" fmla="*/ 365728 w 3699172"/>
              <a:gd name="connsiteY3" fmla="*/ 1511399 h 1709519"/>
              <a:gd name="connsiteX4" fmla="*/ 365728 w 3699172"/>
              <a:gd name="connsiteY4" fmla="*/ 187960 h 170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9172" h="1709519">
                <a:moveTo>
                  <a:pt x="365728" y="187960"/>
                </a:moveTo>
                <a:cubicBezTo>
                  <a:pt x="1341088" y="187960"/>
                  <a:pt x="2876518" y="-234950"/>
                  <a:pt x="3291808" y="187960"/>
                </a:cubicBezTo>
                <a:cubicBezTo>
                  <a:pt x="3972267" y="571733"/>
                  <a:pt x="3678084" y="1264414"/>
                  <a:pt x="3291808" y="1511399"/>
                </a:cubicBezTo>
                <a:cubicBezTo>
                  <a:pt x="156178" y="1957169"/>
                  <a:pt x="1341088" y="1511399"/>
                  <a:pt x="365728" y="1511399"/>
                </a:cubicBezTo>
                <a:cubicBezTo>
                  <a:pt x="-313700" y="1185596"/>
                  <a:pt x="114986" y="-77665"/>
                  <a:pt x="365728" y="187960"/>
                </a:cubicBezTo>
                <a:close/>
              </a:path>
            </a:pathLst>
          </a:cu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ctr"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sz="2400" dirty="0">
                <a:effectLst/>
              </a:rPr>
              <a:t>A obesidade infantil e adulta tem causas semelhantes, principalmente a má alimentação e o sedentarismo. Ter obesidade na infância aumenta significativamente o risco de ser um adulto obeso. As consequências são graves e comuns a ambas as fases da vida, como doenças cardiovasculares, diabetes, hipertensão, problemas nas articulações e problemas psicológicos, como depressão e baixa autoestima. 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99C864B-3D9C-F27F-508E-C13CF65E2CF7}"/>
              </a:ext>
            </a:extLst>
          </p:cNvPr>
          <p:cNvSpPr/>
          <p:nvPr/>
        </p:nvSpPr>
        <p:spPr>
          <a:xfrm>
            <a:off x="13254183" y="6362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Como ter a alimentação saudável?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48FA284-5B67-D667-F3BA-B27E9CAC673D}"/>
              </a:ext>
            </a:extLst>
          </p:cNvPr>
          <p:cNvSpPr/>
          <p:nvPr/>
        </p:nvSpPr>
        <p:spPr>
          <a:xfrm>
            <a:off x="626745" y="7886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Obesidade infantil e adulta</a:t>
            </a:r>
          </a:p>
        </p:txBody>
      </p:sp>
      <p:sp>
        <p:nvSpPr>
          <p:cNvPr id="7" name="AutoShape 4" descr="Uma Mulher Correndo Na Esteira PNG , Mulher Correndo, Esteira, Exercício  PNG Imagem para download gratuito">
            <a:extLst>
              <a:ext uri="{FF2B5EF4-FFF2-40B4-BE49-F238E27FC236}">
                <a16:creationId xmlns:a16="http://schemas.microsoft.com/office/drawing/2014/main" id="{8C28918C-73B7-9B2C-74BB-C9F05B0B9D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D3D21D7-99FF-4BED-8F4F-4B8C2E900D6D}"/>
              </a:ext>
            </a:extLst>
          </p:cNvPr>
          <p:cNvSpPr/>
          <p:nvPr/>
        </p:nvSpPr>
        <p:spPr>
          <a:xfrm>
            <a:off x="13486413" y="7886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Mesmo saudável, não pode exagerar!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1967CE0-887B-94BF-6A43-7742BE208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268" y="4740779"/>
            <a:ext cx="1442357" cy="211722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2B0A503-7F6D-DB44-F0E6-D8F9D85E2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572"/>
            <a:ext cx="1934938" cy="2257428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FC862EB-8D9F-069A-7C7D-39C942842CD0}"/>
              </a:ext>
            </a:extLst>
          </p:cNvPr>
          <p:cNvSpPr/>
          <p:nvPr/>
        </p:nvSpPr>
        <p:spPr>
          <a:xfrm>
            <a:off x="13929099" y="9410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Em resumo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913A591-6A4E-C67D-6BED-9C1BFA1FA35F}"/>
              </a:ext>
            </a:extLst>
          </p:cNvPr>
          <p:cNvSpPr txBox="1"/>
          <p:nvPr/>
        </p:nvSpPr>
        <p:spPr>
          <a:xfrm>
            <a:off x="9571789" y="1711157"/>
            <a:ext cx="19918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Calibri"/>
                <a:ea typeface="Calibri"/>
                <a:cs typeface="Calibri"/>
              </a:rPr>
              <a:t>Leandro</a:t>
            </a:r>
          </a:p>
        </p:txBody>
      </p:sp>
    </p:spTree>
    <p:extLst>
      <p:ext uri="{BB962C8B-B14F-4D97-AF65-F5344CB8AC3E}">
        <p14:creationId xmlns:p14="http://schemas.microsoft.com/office/powerpoint/2010/main" val="26828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rgbClr val="0070C0"/>
            </a:gs>
            <a:gs pos="100000">
              <a:srgbClr val="004890"/>
            </a:gs>
            <a:gs pos="0">
              <a:srgbClr val="002060"/>
            </a:gs>
            <a:gs pos="56000">
              <a:srgbClr val="00B0F0"/>
            </a:gs>
          </a:gsLst>
          <a:lin ang="81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63ECDE-97D6-C2EB-BF99-802384C2A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Logotipo&#10;&#10;O conteúdo gerado por IA pode estar incorreto.">
            <a:extLst>
              <a:ext uri="{FF2B5EF4-FFF2-40B4-BE49-F238E27FC236}">
                <a16:creationId xmlns:a16="http://schemas.microsoft.com/office/drawing/2014/main" id="{F4CF1832-5C25-711E-7F41-310F307B1E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3376612" y="352425"/>
            <a:ext cx="5438775" cy="615315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D236593-6B07-0EE1-AE9F-1270B80DB805}"/>
              </a:ext>
            </a:extLst>
          </p:cNvPr>
          <p:cNvSpPr/>
          <p:nvPr/>
        </p:nvSpPr>
        <p:spPr>
          <a:xfrm>
            <a:off x="13145250" y="3314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nós vamos apresentar hoje?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B49D983-0BEF-47E7-FAD2-712643FD4506}"/>
              </a:ext>
            </a:extLst>
          </p:cNvPr>
          <p:cNvGrpSpPr/>
          <p:nvPr/>
        </p:nvGrpSpPr>
        <p:grpSpPr>
          <a:xfrm rot="2554657" flipH="1">
            <a:off x="12192000" y="4736592"/>
            <a:ext cx="3456080" cy="6858000"/>
            <a:chOff x="8712473" y="0"/>
            <a:chExt cx="3456080" cy="6858000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2F28B15D-61F2-33BD-0867-2D87A795039D}"/>
                </a:ext>
              </a:extLst>
            </p:cNvPr>
            <p:cNvSpPr/>
            <p:nvPr/>
          </p:nvSpPr>
          <p:spPr>
            <a:xfrm>
              <a:off x="8712473" y="0"/>
              <a:ext cx="2911720" cy="68580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C71BB17B-3BAE-A2FF-1B45-50FF53A9DA1F}"/>
                </a:ext>
              </a:extLst>
            </p:cNvPr>
            <p:cNvSpPr/>
            <p:nvPr/>
          </p:nvSpPr>
          <p:spPr>
            <a:xfrm rot="5400000">
              <a:off x="11390186" y="564214"/>
              <a:ext cx="1011112" cy="545623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14AF319-A5E9-5935-DA57-CF49BFA29DD4}"/>
              </a:ext>
            </a:extLst>
          </p:cNvPr>
          <p:cNvGrpSpPr/>
          <p:nvPr/>
        </p:nvGrpSpPr>
        <p:grpSpPr>
          <a:xfrm rot="2554657" flipH="1">
            <a:off x="12605384" y="4736592"/>
            <a:ext cx="3436384" cy="6858000"/>
            <a:chOff x="5811234" y="0"/>
            <a:chExt cx="3436384" cy="6858000"/>
          </a:xfrm>
        </p:grpSpPr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5B65AF67-4C9C-1126-7834-39C7FEF0D0E2}"/>
                </a:ext>
              </a:extLst>
            </p:cNvPr>
            <p:cNvSpPr/>
            <p:nvPr/>
          </p:nvSpPr>
          <p:spPr>
            <a:xfrm>
              <a:off x="5811234" y="0"/>
              <a:ext cx="2911720" cy="6858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Triângulo isósceles 36">
              <a:extLst>
                <a:ext uri="{FF2B5EF4-FFF2-40B4-BE49-F238E27FC236}">
                  <a16:creationId xmlns:a16="http://schemas.microsoft.com/office/drawing/2014/main" id="{2C7023F4-EDF7-5F83-724D-27773A10F85A}"/>
                </a:ext>
              </a:extLst>
            </p:cNvPr>
            <p:cNvSpPr/>
            <p:nvPr/>
          </p:nvSpPr>
          <p:spPr>
            <a:xfrm rot="5400000">
              <a:off x="8469251" y="564214"/>
              <a:ext cx="1011112" cy="545623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B84C792-6A9F-0141-F357-4C1FA872D1D5}"/>
              </a:ext>
            </a:extLst>
          </p:cNvPr>
          <p:cNvGrpSpPr/>
          <p:nvPr/>
        </p:nvGrpSpPr>
        <p:grpSpPr>
          <a:xfrm rot="2554657" flipH="1">
            <a:off x="13085665" y="4736592"/>
            <a:ext cx="3456080" cy="6858000"/>
            <a:chOff x="2900759" y="0"/>
            <a:chExt cx="3456080" cy="6858000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657128D-D9FA-32C5-50D2-F99C7856263E}"/>
                </a:ext>
              </a:extLst>
            </p:cNvPr>
            <p:cNvSpPr/>
            <p:nvPr/>
          </p:nvSpPr>
          <p:spPr>
            <a:xfrm>
              <a:off x="2900759" y="0"/>
              <a:ext cx="2911720" cy="685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Triângulo isósceles 34">
              <a:extLst>
                <a:ext uri="{FF2B5EF4-FFF2-40B4-BE49-F238E27FC236}">
                  <a16:creationId xmlns:a16="http://schemas.microsoft.com/office/drawing/2014/main" id="{CCD5E23D-E0C5-C0D3-3374-2A1BEFC1E2A0}"/>
                </a:ext>
              </a:extLst>
            </p:cNvPr>
            <p:cNvSpPr/>
            <p:nvPr/>
          </p:nvSpPr>
          <p:spPr>
            <a:xfrm rot="5400000">
              <a:off x="5578472" y="564214"/>
              <a:ext cx="1011112" cy="545623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C89F332-7750-1527-335B-A5272D96B381}"/>
              </a:ext>
            </a:extLst>
          </p:cNvPr>
          <p:cNvGrpSpPr/>
          <p:nvPr/>
        </p:nvGrpSpPr>
        <p:grpSpPr>
          <a:xfrm rot="2554657" flipH="1">
            <a:off x="13673648" y="4736592"/>
            <a:ext cx="3446865" cy="6858000"/>
            <a:chOff x="-10961" y="0"/>
            <a:chExt cx="3446865" cy="6858000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AB5A08BB-D1D2-33AC-C4ED-5CDBB65B7D69}"/>
                </a:ext>
              </a:extLst>
            </p:cNvPr>
            <p:cNvSpPr/>
            <p:nvPr/>
          </p:nvSpPr>
          <p:spPr>
            <a:xfrm>
              <a:off x="-10961" y="0"/>
              <a:ext cx="2911720" cy="68580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DCF2D610-3143-4E60-C18E-FBA5B30037BA}"/>
                </a:ext>
              </a:extLst>
            </p:cNvPr>
            <p:cNvSpPr/>
            <p:nvPr/>
          </p:nvSpPr>
          <p:spPr>
            <a:xfrm rot="5400000">
              <a:off x="2657537" y="564214"/>
              <a:ext cx="1011112" cy="545623"/>
            </a:xfrm>
            <a:prstGeom prst="triangl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E34EEF09-D126-F0A9-F5B7-FC44CB13FCA7}"/>
              </a:ext>
            </a:extLst>
          </p:cNvPr>
          <p:cNvSpPr/>
          <p:nvPr/>
        </p:nvSpPr>
        <p:spPr>
          <a:xfrm>
            <a:off x="13109040" y="4838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O que é a alimentação saudável?</a:t>
            </a:r>
            <a:endParaRPr lang="pt-BR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msung Sharp Sans" panose="02000503000000020004" pitchFamily="50" charset="0"/>
              <a:ea typeface="Samsung Sharp Sans" panose="02000503000000020004" pitchFamily="50" charset="0"/>
              <a:cs typeface="Samsung Sharp Sans" panose="02000503000000020004" pitchFamily="50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B5F1CBA-4937-C3BD-6628-A844955A2961}"/>
              </a:ext>
            </a:extLst>
          </p:cNvPr>
          <p:cNvSpPr txBox="1"/>
          <p:nvPr/>
        </p:nvSpPr>
        <p:spPr>
          <a:xfrm>
            <a:off x="742125" y="2093049"/>
            <a:ext cx="10009197" cy="3471273"/>
          </a:xfrm>
          <a:custGeom>
            <a:avLst/>
            <a:gdLst>
              <a:gd name="connsiteX0" fmla="*/ 0 w 2926080"/>
              <a:gd name="connsiteY0" fmla="*/ 0 h 1323439"/>
              <a:gd name="connsiteX1" fmla="*/ 2926080 w 2926080"/>
              <a:gd name="connsiteY1" fmla="*/ 0 h 1323439"/>
              <a:gd name="connsiteX2" fmla="*/ 2926080 w 2926080"/>
              <a:gd name="connsiteY2" fmla="*/ 1323439 h 1323439"/>
              <a:gd name="connsiteX3" fmla="*/ 0 w 2926080"/>
              <a:gd name="connsiteY3" fmla="*/ 1323439 h 1323439"/>
              <a:gd name="connsiteX4" fmla="*/ 0 w 2926080"/>
              <a:gd name="connsiteY4" fmla="*/ 0 h 1323439"/>
              <a:gd name="connsiteX0" fmla="*/ 0 w 2926080"/>
              <a:gd name="connsiteY0" fmla="*/ 187960 h 1511399"/>
              <a:gd name="connsiteX1" fmla="*/ 2926080 w 2926080"/>
              <a:gd name="connsiteY1" fmla="*/ 187960 h 1511399"/>
              <a:gd name="connsiteX2" fmla="*/ 2926080 w 2926080"/>
              <a:gd name="connsiteY2" fmla="*/ 1511399 h 1511399"/>
              <a:gd name="connsiteX3" fmla="*/ 0 w 2926080"/>
              <a:gd name="connsiteY3" fmla="*/ 1511399 h 1511399"/>
              <a:gd name="connsiteX4" fmla="*/ 0 w 2926080"/>
              <a:gd name="connsiteY4" fmla="*/ 187960 h 1511399"/>
              <a:gd name="connsiteX0" fmla="*/ 0 w 2926080"/>
              <a:gd name="connsiteY0" fmla="*/ 187960 h 1709519"/>
              <a:gd name="connsiteX1" fmla="*/ 2926080 w 2926080"/>
              <a:gd name="connsiteY1" fmla="*/ 187960 h 1709519"/>
              <a:gd name="connsiteX2" fmla="*/ 2926080 w 2926080"/>
              <a:gd name="connsiteY2" fmla="*/ 1511399 h 1709519"/>
              <a:gd name="connsiteX3" fmla="*/ 0 w 2926080"/>
              <a:gd name="connsiteY3" fmla="*/ 1511399 h 1709519"/>
              <a:gd name="connsiteX4" fmla="*/ 0 w 2926080"/>
              <a:gd name="connsiteY4" fmla="*/ 187960 h 1709519"/>
              <a:gd name="connsiteX0" fmla="*/ 213360 w 3139440"/>
              <a:gd name="connsiteY0" fmla="*/ 187960 h 1709519"/>
              <a:gd name="connsiteX1" fmla="*/ 3139440 w 3139440"/>
              <a:gd name="connsiteY1" fmla="*/ 187960 h 1709519"/>
              <a:gd name="connsiteX2" fmla="*/ 3139440 w 3139440"/>
              <a:gd name="connsiteY2" fmla="*/ 1511399 h 1709519"/>
              <a:gd name="connsiteX3" fmla="*/ 213360 w 3139440"/>
              <a:gd name="connsiteY3" fmla="*/ 1511399 h 1709519"/>
              <a:gd name="connsiteX4" fmla="*/ 213360 w 3139440"/>
              <a:gd name="connsiteY4" fmla="*/ 187960 h 1709519"/>
              <a:gd name="connsiteX0" fmla="*/ 213360 w 3347720"/>
              <a:gd name="connsiteY0" fmla="*/ 187960 h 1709519"/>
              <a:gd name="connsiteX1" fmla="*/ 3139440 w 3347720"/>
              <a:gd name="connsiteY1" fmla="*/ 187960 h 1709519"/>
              <a:gd name="connsiteX2" fmla="*/ 3139440 w 3347720"/>
              <a:gd name="connsiteY2" fmla="*/ 1511399 h 1709519"/>
              <a:gd name="connsiteX3" fmla="*/ 213360 w 3347720"/>
              <a:gd name="connsiteY3" fmla="*/ 1511399 h 1709519"/>
              <a:gd name="connsiteX4" fmla="*/ 213360 w 3347720"/>
              <a:gd name="connsiteY4" fmla="*/ 187960 h 1709519"/>
              <a:gd name="connsiteX0" fmla="*/ 236611 w 3370971"/>
              <a:gd name="connsiteY0" fmla="*/ 187960 h 1709519"/>
              <a:gd name="connsiteX1" fmla="*/ 3162691 w 3370971"/>
              <a:gd name="connsiteY1" fmla="*/ 187960 h 1709519"/>
              <a:gd name="connsiteX2" fmla="*/ 3162691 w 3370971"/>
              <a:gd name="connsiteY2" fmla="*/ 1511399 h 1709519"/>
              <a:gd name="connsiteX3" fmla="*/ 236611 w 3370971"/>
              <a:gd name="connsiteY3" fmla="*/ 1511399 h 1709519"/>
              <a:gd name="connsiteX4" fmla="*/ 236611 w 3370971"/>
              <a:gd name="connsiteY4" fmla="*/ 187960 h 1709519"/>
              <a:gd name="connsiteX0" fmla="*/ 236611 w 3406034"/>
              <a:gd name="connsiteY0" fmla="*/ 187960 h 1709519"/>
              <a:gd name="connsiteX1" fmla="*/ 3162691 w 3406034"/>
              <a:gd name="connsiteY1" fmla="*/ 187960 h 1709519"/>
              <a:gd name="connsiteX2" fmla="*/ 3162691 w 3406034"/>
              <a:gd name="connsiteY2" fmla="*/ 1511399 h 1709519"/>
              <a:gd name="connsiteX3" fmla="*/ 236611 w 3406034"/>
              <a:gd name="connsiteY3" fmla="*/ 1511399 h 1709519"/>
              <a:gd name="connsiteX4" fmla="*/ 236611 w 3406034"/>
              <a:gd name="connsiteY4" fmla="*/ 187960 h 1709519"/>
              <a:gd name="connsiteX0" fmla="*/ 280496 w 3449919"/>
              <a:gd name="connsiteY0" fmla="*/ 187960 h 1709519"/>
              <a:gd name="connsiteX1" fmla="*/ 3206576 w 3449919"/>
              <a:gd name="connsiteY1" fmla="*/ 187960 h 1709519"/>
              <a:gd name="connsiteX2" fmla="*/ 3206576 w 3449919"/>
              <a:gd name="connsiteY2" fmla="*/ 1511399 h 1709519"/>
              <a:gd name="connsiteX3" fmla="*/ 280496 w 3449919"/>
              <a:gd name="connsiteY3" fmla="*/ 1511399 h 1709519"/>
              <a:gd name="connsiteX4" fmla="*/ 280496 w 3449919"/>
              <a:gd name="connsiteY4" fmla="*/ 187960 h 1709519"/>
              <a:gd name="connsiteX0" fmla="*/ 365728 w 3535151"/>
              <a:gd name="connsiteY0" fmla="*/ 187960 h 1709519"/>
              <a:gd name="connsiteX1" fmla="*/ 3291808 w 3535151"/>
              <a:gd name="connsiteY1" fmla="*/ 187960 h 1709519"/>
              <a:gd name="connsiteX2" fmla="*/ 3291808 w 3535151"/>
              <a:gd name="connsiteY2" fmla="*/ 1511399 h 1709519"/>
              <a:gd name="connsiteX3" fmla="*/ 365728 w 3535151"/>
              <a:gd name="connsiteY3" fmla="*/ 1511399 h 1709519"/>
              <a:gd name="connsiteX4" fmla="*/ 365728 w 3535151"/>
              <a:gd name="connsiteY4" fmla="*/ 187960 h 1709519"/>
              <a:gd name="connsiteX0" fmla="*/ 365728 w 3628129"/>
              <a:gd name="connsiteY0" fmla="*/ 187960 h 1709519"/>
              <a:gd name="connsiteX1" fmla="*/ 3291808 w 3628129"/>
              <a:gd name="connsiteY1" fmla="*/ 187960 h 1709519"/>
              <a:gd name="connsiteX2" fmla="*/ 3291808 w 3628129"/>
              <a:gd name="connsiteY2" fmla="*/ 1511399 h 1709519"/>
              <a:gd name="connsiteX3" fmla="*/ 365728 w 3628129"/>
              <a:gd name="connsiteY3" fmla="*/ 1511399 h 1709519"/>
              <a:gd name="connsiteX4" fmla="*/ 365728 w 3628129"/>
              <a:gd name="connsiteY4" fmla="*/ 187960 h 1709519"/>
              <a:gd name="connsiteX0" fmla="*/ 365728 w 3672139"/>
              <a:gd name="connsiteY0" fmla="*/ 187960 h 1709519"/>
              <a:gd name="connsiteX1" fmla="*/ 3291808 w 3672139"/>
              <a:gd name="connsiteY1" fmla="*/ 187960 h 1709519"/>
              <a:gd name="connsiteX2" fmla="*/ 3291808 w 3672139"/>
              <a:gd name="connsiteY2" fmla="*/ 1511399 h 1709519"/>
              <a:gd name="connsiteX3" fmla="*/ 365728 w 3672139"/>
              <a:gd name="connsiteY3" fmla="*/ 1511399 h 1709519"/>
              <a:gd name="connsiteX4" fmla="*/ 365728 w 3672139"/>
              <a:gd name="connsiteY4" fmla="*/ 187960 h 1709519"/>
              <a:gd name="connsiteX0" fmla="*/ 365728 w 3699172"/>
              <a:gd name="connsiteY0" fmla="*/ 187960 h 1709519"/>
              <a:gd name="connsiteX1" fmla="*/ 3291808 w 3699172"/>
              <a:gd name="connsiteY1" fmla="*/ 187960 h 1709519"/>
              <a:gd name="connsiteX2" fmla="*/ 3291808 w 3699172"/>
              <a:gd name="connsiteY2" fmla="*/ 1511399 h 1709519"/>
              <a:gd name="connsiteX3" fmla="*/ 365728 w 3699172"/>
              <a:gd name="connsiteY3" fmla="*/ 1511399 h 1709519"/>
              <a:gd name="connsiteX4" fmla="*/ 365728 w 3699172"/>
              <a:gd name="connsiteY4" fmla="*/ 187960 h 170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9172" h="1709519">
                <a:moveTo>
                  <a:pt x="365728" y="187960"/>
                </a:moveTo>
                <a:cubicBezTo>
                  <a:pt x="1341088" y="187960"/>
                  <a:pt x="2876518" y="-234950"/>
                  <a:pt x="3291808" y="187960"/>
                </a:cubicBezTo>
                <a:cubicBezTo>
                  <a:pt x="3972267" y="571733"/>
                  <a:pt x="3678084" y="1264414"/>
                  <a:pt x="3291808" y="1511399"/>
                </a:cubicBezTo>
                <a:cubicBezTo>
                  <a:pt x="156178" y="1957169"/>
                  <a:pt x="1341088" y="1511399"/>
                  <a:pt x="365728" y="1511399"/>
                </a:cubicBezTo>
                <a:cubicBezTo>
                  <a:pt x="-313700" y="1185596"/>
                  <a:pt x="114986" y="-77665"/>
                  <a:pt x="365728" y="187960"/>
                </a:cubicBezTo>
                <a:close/>
              </a:path>
            </a:pathLst>
          </a:cu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ctr"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pt-BR" sz="2400" dirty="0">
              <a:effectLst/>
            </a:endParaRPr>
          </a:p>
          <a:p>
            <a:r>
              <a:rPr lang="pt-BR" sz="2400" dirty="0">
                <a:effectLst/>
              </a:rPr>
              <a:t>Uma alimentação saudável é variada, equilibrada e baseada em alimentos naturais, evitando ultraprocessados. Inclui hidratação, refeições regulares e atividade física. O equilíbrio é essencial, pois até hábitos saudáveis fazem mal em excesso. A obesidade infantil e adulta tem causas semelhantes — má alimentação e sedentarismo — e pode gerar problemas físicos e psicológicos em qualquer idade.</a:t>
            </a:r>
          </a:p>
          <a:p>
            <a:endParaRPr lang="pt-BR" sz="2400" dirty="0">
              <a:effectLst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2AFB172-779C-1875-073D-48126D39D031}"/>
              </a:ext>
            </a:extLst>
          </p:cNvPr>
          <p:cNvSpPr/>
          <p:nvPr/>
        </p:nvSpPr>
        <p:spPr>
          <a:xfrm>
            <a:off x="13254183" y="6362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Como ter a alimentação saudável?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AB30CCA-7FC3-EDB1-7F7C-2B7F0FE923ED}"/>
              </a:ext>
            </a:extLst>
          </p:cNvPr>
          <p:cNvSpPr/>
          <p:nvPr/>
        </p:nvSpPr>
        <p:spPr>
          <a:xfrm>
            <a:off x="626745" y="7886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Em resumo</a:t>
            </a:r>
          </a:p>
        </p:txBody>
      </p:sp>
      <p:sp>
        <p:nvSpPr>
          <p:cNvPr id="7" name="AutoShape 4" descr="Uma Mulher Correndo Na Esteira PNG , Mulher Correndo, Esteira, Exercício  PNG Imagem para download gratuito">
            <a:extLst>
              <a:ext uri="{FF2B5EF4-FFF2-40B4-BE49-F238E27FC236}">
                <a16:creationId xmlns:a16="http://schemas.microsoft.com/office/drawing/2014/main" id="{0616BCA6-5684-1E87-4DD3-838CFA326F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412DC596-A53E-2E04-A8E5-471203AB1D3B}"/>
              </a:ext>
            </a:extLst>
          </p:cNvPr>
          <p:cNvSpPr/>
          <p:nvPr/>
        </p:nvSpPr>
        <p:spPr>
          <a:xfrm>
            <a:off x="13486413" y="788670"/>
            <a:ext cx="10938510" cy="925830"/>
          </a:xfrm>
          <a:prstGeom prst="roundRect">
            <a:avLst>
              <a:gd name="adj" fmla="val 50000"/>
            </a:avLst>
          </a:prstGeom>
          <a:gradFill>
            <a:gsLst>
              <a:gs pos="3100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  <a:gs pos="0">
                <a:schemeClr val="accent6">
                  <a:lumMod val="75000"/>
                </a:schemeClr>
              </a:gs>
              <a:gs pos="56000">
                <a:schemeClr val="accent6">
                  <a:lumMod val="40000"/>
                  <a:lumOff val="60000"/>
                </a:schemeClr>
              </a:gs>
            </a:gsLst>
            <a:lin ang="8100000" scaled="1"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msung Sharp Sans" panose="02000503000000020004" pitchFamily="50" charset="0"/>
                <a:ea typeface="Samsung Sharp Sans" panose="02000503000000020004" pitchFamily="50" charset="0"/>
                <a:cs typeface="Samsung Sharp Sans" panose="02000503000000020004" pitchFamily="50" charset="0"/>
              </a:rPr>
              <a:t>Mesmo saudável, não pode exagerar!</a:t>
            </a:r>
          </a:p>
        </p:txBody>
      </p:sp>
      <p:pic>
        <p:nvPicPr>
          <p:cNvPr id="7172" name="Picture 4" descr="Mais de 20.000 imagens grátis de Frutas Png e Png - Pixabay">
            <a:extLst>
              <a:ext uri="{FF2B5EF4-FFF2-40B4-BE49-F238E27FC236}">
                <a16:creationId xmlns:a16="http://schemas.microsoft.com/office/drawing/2014/main" id="{8425A0C0-9477-BE2B-73BF-111F8EF49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57" y="5239657"/>
            <a:ext cx="2055146" cy="161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ais de 20.000 imagens grátis de Frutas Png e Png - Pixabay">
            <a:extLst>
              <a:ext uri="{FF2B5EF4-FFF2-40B4-BE49-F238E27FC236}">
                <a16:creationId xmlns:a16="http://schemas.microsoft.com/office/drawing/2014/main" id="{6CC61775-FABB-5929-77E5-C1CAB9D79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49600" y="4328014"/>
            <a:ext cx="3005617" cy="225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652849F-4CBE-EA2B-AC8F-355436BAA3CD}"/>
              </a:ext>
            </a:extLst>
          </p:cNvPr>
          <p:cNvSpPr txBox="1"/>
          <p:nvPr/>
        </p:nvSpPr>
        <p:spPr>
          <a:xfrm>
            <a:off x="9571789" y="1711157"/>
            <a:ext cx="19918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Calibri"/>
                <a:ea typeface="Calibri"/>
                <a:cs typeface="Calibri"/>
              </a:rPr>
              <a:t>Eduardo Soares</a:t>
            </a:r>
          </a:p>
        </p:txBody>
      </p:sp>
    </p:spTree>
    <p:extLst>
      <p:ext uri="{BB962C8B-B14F-4D97-AF65-F5344CB8AC3E}">
        <p14:creationId xmlns:p14="http://schemas.microsoft.com/office/powerpoint/2010/main" val="3690977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19A9E-47B8-F413-57BF-4F217BB0D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oto de uma cortina vermelha&#10;&#10;O conteúdo gerado por IA pode estar incorreto.">
            <a:extLst>
              <a:ext uri="{FF2B5EF4-FFF2-40B4-BE49-F238E27FC236}">
                <a16:creationId xmlns:a16="http://schemas.microsoft.com/office/drawing/2014/main" id="{5F49C77D-B48C-A097-98E1-ABB7B22350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537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">
        <p:split orient="vert"/>
      </p:transition>
    </mc:Choice>
    <mc:Fallback xmlns="">
      <p:transition spd="slow" advClick="0" advTm="10">
        <p:split orient="vert"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788</Words>
  <Application>Microsoft Office PowerPoint</Application>
  <PresentationFormat>Widescreen</PresentationFormat>
  <Paragraphs>176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Monotype Corsiva</vt:lpstr>
      <vt:lpstr>Montserrat</vt:lpstr>
      <vt:lpstr>Samsung Sharp Sans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15</dc:creator>
  <cp:lastModifiedBy>Thurzin Vini</cp:lastModifiedBy>
  <cp:revision>39</cp:revision>
  <dcterms:created xsi:type="dcterms:W3CDTF">2025-11-17T13:18:01Z</dcterms:created>
  <dcterms:modified xsi:type="dcterms:W3CDTF">2025-11-17T20:07:30Z</dcterms:modified>
</cp:coreProperties>
</file>